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60" r:id="rId3"/>
    <p:sldId id="262" r:id="rId4"/>
    <p:sldId id="256" r:id="rId5"/>
    <p:sldId id="258" r:id="rId6"/>
    <p:sldId id="259"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470"/>
    <p:restoredTop sz="94646"/>
  </p:normalViewPr>
  <p:slideViewPr>
    <p:cSldViewPr snapToGrid="0" snapToObjects="1">
      <p:cViewPr varScale="1">
        <p:scale>
          <a:sx n="81" d="100"/>
          <a:sy n="81" d="100"/>
        </p:scale>
        <p:origin x="208" y="65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4FADB-1DE2-9F48-8B8F-BBB20246A8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AF5872-5CAA-B545-B19D-3FABACDCC8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EDBA4B-6A3C-0243-BD66-1A604229D98C}"/>
              </a:ext>
            </a:extLst>
          </p:cNvPr>
          <p:cNvSpPr>
            <a:spLocks noGrp="1"/>
          </p:cNvSpPr>
          <p:nvPr>
            <p:ph type="dt" sz="half" idx="10"/>
          </p:nvPr>
        </p:nvSpPr>
        <p:spPr/>
        <p:txBody>
          <a:bodyPr/>
          <a:lstStyle/>
          <a:p>
            <a:fld id="{417D5838-B8D9-854C-BC04-38D8F5CC17C5}" type="datetimeFigureOut">
              <a:rPr lang="en-US" smtClean="0"/>
              <a:t>2/4/23</a:t>
            </a:fld>
            <a:endParaRPr lang="en-US"/>
          </a:p>
        </p:txBody>
      </p:sp>
      <p:sp>
        <p:nvSpPr>
          <p:cNvPr id="5" name="Footer Placeholder 4">
            <a:extLst>
              <a:ext uri="{FF2B5EF4-FFF2-40B4-BE49-F238E27FC236}">
                <a16:creationId xmlns:a16="http://schemas.microsoft.com/office/drawing/2014/main" id="{E5F39CA9-BE2C-ED43-A4BA-477A248A11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80B53D-42DF-7F41-8763-36041D23099D}"/>
              </a:ext>
            </a:extLst>
          </p:cNvPr>
          <p:cNvSpPr>
            <a:spLocks noGrp="1"/>
          </p:cNvSpPr>
          <p:nvPr>
            <p:ph type="sldNum" sz="quarter" idx="12"/>
          </p:nvPr>
        </p:nvSpPr>
        <p:spPr/>
        <p:txBody>
          <a:bodyPr/>
          <a:lstStyle/>
          <a:p>
            <a:fld id="{40EE113B-6CC6-5C4F-825E-5541AB796EF0}" type="slidenum">
              <a:rPr lang="en-US" smtClean="0"/>
              <a:t>‹#›</a:t>
            </a:fld>
            <a:endParaRPr lang="en-US"/>
          </a:p>
        </p:txBody>
      </p:sp>
    </p:spTree>
    <p:extLst>
      <p:ext uri="{BB962C8B-B14F-4D97-AF65-F5344CB8AC3E}">
        <p14:creationId xmlns:p14="http://schemas.microsoft.com/office/powerpoint/2010/main" val="2262669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6AEA-4F8A-7746-94A7-ABD13A4126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CE39BD-F89D-D745-9D14-9AB1CC16FC4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51199-725B-DE43-B032-3DEEDB356DE6}"/>
              </a:ext>
            </a:extLst>
          </p:cNvPr>
          <p:cNvSpPr>
            <a:spLocks noGrp="1"/>
          </p:cNvSpPr>
          <p:nvPr>
            <p:ph type="dt" sz="half" idx="10"/>
          </p:nvPr>
        </p:nvSpPr>
        <p:spPr/>
        <p:txBody>
          <a:bodyPr/>
          <a:lstStyle/>
          <a:p>
            <a:fld id="{417D5838-B8D9-854C-BC04-38D8F5CC17C5}" type="datetimeFigureOut">
              <a:rPr lang="en-US" smtClean="0"/>
              <a:t>2/4/23</a:t>
            </a:fld>
            <a:endParaRPr lang="en-US"/>
          </a:p>
        </p:txBody>
      </p:sp>
      <p:sp>
        <p:nvSpPr>
          <p:cNvPr id="5" name="Footer Placeholder 4">
            <a:extLst>
              <a:ext uri="{FF2B5EF4-FFF2-40B4-BE49-F238E27FC236}">
                <a16:creationId xmlns:a16="http://schemas.microsoft.com/office/drawing/2014/main" id="{98034F50-22E9-694A-A437-A949EDB2D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6664C9-641C-864C-A56B-AC3D995E6295}"/>
              </a:ext>
            </a:extLst>
          </p:cNvPr>
          <p:cNvSpPr>
            <a:spLocks noGrp="1"/>
          </p:cNvSpPr>
          <p:nvPr>
            <p:ph type="sldNum" sz="quarter" idx="12"/>
          </p:nvPr>
        </p:nvSpPr>
        <p:spPr/>
        <p:txBody>
          <a:bodyPr/>
          <a:lstStyle/>
          <a:p>
            <a:fld id="{40EE113B-6CC6-5C4F-825E-5541AB796EF0}" type="slidenum">
              <a:rPr lang="en-US" smtClean="0"/>
              <a:t>‹#›</a:t>
            </a:fld>
            <a:endParaRPr lang="en-US"/>
          </a:p>
        </p:txBody>
      </p:sp>
    </p:spTree>
    <p:extLst>
      <p:ext uri="{BB962C8B-B14F-4D97-AF65-F5344CB8AC3E}">
        <p14:creationId xmlns:p14="http://schemas.microsoft.com/office/powerpoint/2010/main" val="824364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C3448D-ABCE-C44B-8F40-1C647A3B5E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38D105-B1BA-8F4F-9E5E-6064BA6A49C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58A6C8-766D-FA41-80F6-49419DBE7BEF}"/>
              </a:ext>
            </a:extLst>
          </p:cNvPr>
          <p:cNvSpPr>
            <a:spLocks noGrp="1"/>
          </p:cNvSpPr>
          <p:nvPr>
            <p:ph type="dt" sz="half" idx="10"/>
          </p:nvPr>
        </p:nvSpPr>
        <p:spPr/>
        <p:txBody>
          <a:bodyPr/>
          <a:lstStyle/>
          <a:p>
            <a:fld id="{417D5838-B8D9-854C-BC04-38D8F5CC17C5}" type="datetimeFigureOut">
              <a:rPr lang="en-US" smtClean="0"/>
              <a:t>2/4/23</a:t>
            </a:fld>
            <a:endParaRPr lang="en-US"/>
          </a:p>
        </p:txBody>
      </p:sp>
      <p:sp>
        <p:nvSpPr>
          <p:cNvPr id="5" name="Footer Placeholder 4">
            <a:extLst>
              <a:ext uri="{FF2B5EF4-FFF2-40B4-BE49-F238E27FC236}">
                <a16:creationId xmlns:a16="http://schemas.microsoft.com/office/drawing/2014/main" id="{EE5C2407-02DF-B04D-BC12-FB061E6367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C3A73-0B02-9A4C-B610-E3C31D0BB145}"/>
              </a:ext>
            </a:extLst>
          </p:cNvPr>
          <p:cNvSpPr>
            <a:spLocks noGrp="1"/>
          </p:cNvSpPr>
          <p:nvPr>
            <p:ph type="sldNum" sz="quarter" idx="12"/>
          </p:nvPr>
        </p:nvSpPr>
        <p:spPr/>
        <p:txBody>
          <a:bodyPr/>
          <a:lstStyle/>
          <a:p>
            <a:fld id="{40EE113B-6CC6-5C4F-825E-5541AB796EF0}" type="slidenum">
              <a:rPr lang="en-US" smtClean="0"/>
              <a:t>‹#›</a:t>
            </a:fld>
            <a:endParaRPr lang="en-US"/>
          </a:p>
        </p:txBody>
      </p:sp>
    </p:spTree>
    <p:extLst>
      <p:ext uri="{BB962C8B-B14F-4D97-AF65-F5344CB8AC3E}">
        <p14:creationId xmlns:p14="http://schemas.microsoft.com/office/powerpoint/2010/main" val="581077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6D497-1A6E-554B-BBF6-4A22CA189E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0047BB-A297-DF45-8D86-9E7D050B740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0E830-4FD6-5A46-AF2B-C57AD4497AE9}"/>
              </a:ext>
            </a:extLst>
          </p:cNvPr>
          <p:cNvSpPr>
            <a:spLocks noGrp="1"/>
          </p:cNvSpPr>
          <p:nvPr>
            <p:ph type="dt" sz="half" idx="10"/>
          </p:nvPr>
        </p:nvSpPr>
        <p:spPr/>
        <p:txBody>
          <a:bodyPr/>
          <a:lstStyle/>
          <a:p>
            <a:fld id="{417D5838-B8D9-854C-BC04-38D8F5CC17C5}" type="datetimeFigureOut">
              <a:rPr lang="en-US" smtClean="0"/>
              <a:t>2/4/23</a:t>
            </a:fld>
            <a:endParaRPr lang="en-US"/>
          </a:p>
        </p:txBody>
      </p:sp>
      <p:sp>
        <p:nvSpPr>
          <p:cNvPr id="5" name="Footer Placeholder 4">
            <a:extLst>
              <a:ext uri="{FF2B5EF4-FFF2-40B4-BE49-F238E27FC236}">
                <a16:creationId xmlns:a16="http://schemas.microsoft.com/office/drawing/2014/main" id="{53CC2CC9-268C-6C4B-914A-639243C3E9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213717-3BC2-2843-A672-9E5D0001A062}"/>
              </a:ext>
            </a:extLst>
          </p:cNvPr>
          <p:cNvSpPr>
            <a:spLocks noGrp="1"/>
          </p:cNvSpPr>
          <p:nvPr>
            <p:ph type="sldNum" sz="quarter" idx="12"/>
          </p:nvPr>
        </p:nvSpPr>
        <p:spPr/>
        <p:txBody>
          <a:bodyPr/>
          <a:lstStyle/>
          <a:p>
            <a:fld id="{40EE113B-6CC6-5C4F-825E-5541AB796EF0}" type="slidenum">
              <a:rPr lang="en-US" smtClean="0"/>
              <a:t>‹#›</a:t>
            </a:fld>
            <a:endParaRPr lang="en-US"/>
          </a:p>
        </p:txBody>
      </p:sp>
    </p:spTree>
    <p:extLst>
      <p:ext uri="{BB962C8B-B14F-4D97-AF65-F5344CB8AC3E}">
        <p14:creationId xmlns:p14="http://schemas.microsoft.com/office/powerpoint/2010/main" val="3106218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A7A3D-345B-5B45-B193-AED017A0CA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DDD112-25D4-9C42-AA1A-E4716E4F5A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F2473F5-7DBA-C247-B785-6F22409EEA1B}"/>
              </a:ext>
            </a:extLst>
          </p:cNvPr>
          <p:cNvSpPr>
            <a:spLocks noGrp="1"/>
          </p:cNvSpPr>
          <p:nvPr>
            <p:ph type="dt" sz="half" idx="10"/>
          </p:nvPr>
        </p:nvSpPr>
        <p:spPr/>
        <p:txBody>
          <a:bodyPr/>
          <a:lstStyle/>
          <a:p>
            <a:fld id="{417D5838-B8D9-854C-BC04-38D8F5CC17C5}" type="datetimeFigureOut">
              <a:rPr lang="en-US" smtClean="0"/>
              <a:t>2/4/23</a:t>
            </a:fld>
            <a:endParaRPr lang="en-US"/>
          </a:p>
        </p:txBody>
      </p:sp>
      <p:sp>
        <p:nvSpPr>
          <p:cNvPr id="5" name="Footer Placeholder 4">
            <a:extLst>
              <a:ext uri="{FF2B5EF4-FFF2-40B4-BE49-F238E27FC236}">
                <a16:creationId xmlns:a16="http://schemas.microsoft.com/office/drawing/2014/main" id="{BDD179B7-C19C-F445-AC0B-BC3A525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1846D-25AC-1D45-8162-BED9FA237F79}"/>
              </a:ext>
            </a:extLst>
          </p:cNvPr>
          <p:cNvSpPr>
            <a:spLocks noGrp="1"/>
          </p:cNvSpPr>
          <p:nvPr>
            <p:ph type="sldNum" sz="quarter" idx="12"/>
          </p:nvPr>
        </p:nvSpPr>
        <p:spPr/>
        <p:txBody>
          <a:bodyPr/>
          <a:lstStyle/>
          <a:p>
            <a:fld id="{40EE113B-6CC6-5C4F-825E-5541AB796EF0}" type="slidenum">
              <a:rPr lang="en-US" smtClean="0"/>
              <a:t>‹#›</a:t>
            </a:fld>
            <a:endParaRPr lang="en-US"/>
          </a:p>
        </p:txBody>
      </p:sp>
    </p:spTree>
    <p:extLst>
      <p:ext uri="{BB962C8B-B14F-4D97-AF65-F5344CB8AC3E}">
        <p14:creationId xmlns:p14="http://schemas.microsoft.com/office/powerpoint/2010/main" val="1520308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0515F-D26E-8447-AD17-E43D16C734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1175B5-B15E-A742-BAB3-EC4844F24C4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9B07B7-6F5F-024E-BFC7-D078E9894DD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C0B819-73D5-014D-9598-9614EAD06E0F}"/>
              </a:ext>
            </a:extLst>
          </p:cNvPr>
          <p:cNvSpPr>
            <a:spLocks noGrp="1"/>
          </p:cNvSpPr>
          <p:nvPr>
            <p:ph type="dt" sz="half" idx="10"/>
          </p:nvPr>
        </p:nvSpPr>
        <p:spPr/>
        <p:txBody>
          <a:bodyPr/>
          <a:lstStyle/>
          <a:p>
            <a:fld id="{417D5838-B8D9-854C-BC04-38D8F5CC17C5}" type="datetimeFigureOut">
              <a:rPr lang="en-US" smtClean="0"/>
              <a:t>2/4/23</a:t>
            </a:fld>
            <a:endParaRPr lang="en-US"/>
          </a:p>
        </p:txBody>
      </p:sp>
      <p:sp>
        <p:nvSpPr>
          <p:cNvPr id="6" name="Footer Placeholder 5">
            <a:extLst>
              <a:ext uri="{FF2B5EF4-FFF2-40B4-BE49-F238E27FC236}">
                <a16:creationId xmlns:a16="http://schemas.microsoft.com/office/drawing/2014/main" id="{4C0DCCB2-088F-E444-BB46-B9C9B84901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C3E6B5-777C-FC46-97E9-B06726CA8032}"/>
              </a:ext>
            </a:extLst>
          </p:cNvPr>
          <p:cNvSpPr>
            <a:spLocks noGrp="1"/>
          </p:cNvSpPr>
          <p:nvPr>
            <p:ph type="sldNum" sz="quarter" idx="12"/>
          </p:nvPr>
        </p:nvSpPr>
        <p:spPr/>
        <p:txBody>
          <a:bodyPr/>
          <a:lstStyle/>
          <a:p>
            <a:fld id="{40EE113B-6CC6-5C4F-825E-5541AB796EF0}" type="slidenum">
              <a:rPr lang="en-US" smtClean="0"/>
              <a:t>‹#›</a:t>
            </a:fld>
            <a:endParaRPr lang="en-US"/>
          </a:p>
        </p:txBody>
      </p:sp>
    </p:spTree>
    <p:extLst>
      <p:ext uri="{BB962C8B-B14F-4D97-AF65-F5344CB8AC3E}">
        <p14:creationId xmlns:p14="http://schemas.microsoft.com/office/powerpoint/2010/main" val="4230169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ECD96-7FAA-A64A-9DE7-9DC8184E97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6F1C03-1F49-0545-9BDE-FD493333F6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CA36FE-82BF-CF48-AB9A-38D1E93AF07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221E6F-2CED-5E48-A245-F893B38052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5D9763D-556D-424A-8033-3DD8097D317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35BEC2-83BD-A644-9D0A-F0F7911D509B}"/>
              </a:ext>
            </a:extLst>
          </p:cNvPr>
          <p:cNvSpPr>
            <a:spLocks noGrp="1"/>
          </p:cNvSpPr>
          <p:nvPr>
            <p:ph type="dt" sz="half" idx="10"/>
          </p:nvPr>
        </p:nvSpPr>
        <p:spPr/>
        <p:txBody>
          <a:bodyPr/>
          <a:lstStyle/>
          <a:p>
            <a:fld id="{417D5838-B8D9-854C-BC04-38D8F5CC17C5}" type="datetimeFigureOut">
              <a:rPr lang="en-US" smtClean="0"/>
              <a:t>2/4/23</a:t>
            </a:fld>
            <a:endParaRPr lang="en-US"/>
          </a:p>
        </p:txBody>
      </p:sp>
      <p:sp>
        <p:nvSpPr>
          <p:cNvPr id="8" name="Footer Placeholder 7">
            <a:extLst>
              <a:ext uri="{FF2B5EF4-FFF2-40B4-BE49-F238E27FC236}">
                <a16:creationId xmlns:a16="http://schemas.microsoft.com/office/drawing/2014/main" id="{C1DE1DFB-6B1C-6342-9A2F-E00144C1D5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0DCBAF-CCC2-7A4C-8D17-C85BF3962D19}"/>
              </a:ext>
            </a:extLst>
          </p:cNvPr>
          <p:cNvSpPr>
            <a:spLocks noGrp="1"/>
          </p:cNvSpPr>
          <p:nvPr>
            <p:ph type="sldNum" sz="quarter" idx="12"/>
          </p:nvPr>
        </p:nvSpPr>
        <p:spPr/>
        <p:txBody>
          <a:bodyPr/>
          <a:lstStyle/>
          <a:p>
            <a:fld id="{40EE113B-6CC6-5C4F-825E-5541AB796EF0}" type="slidenum">
              <a:rPr lang="en-US" smtClean="0"/>
              <a:t>‹#›</a:t>
            </a:fld>
            <a:endParaRPr lang="en-US"/>
          </a:p>
        </p:txBody>
      </p:sp>
    </p:spTree>
    <p:extLst>
      <p:ext uri="{BB962C8B-B14F-4D97-AF65-F5344CB8AC3E}">
        <p14:creationId xmlns:p14="http://schemas.microsoft.com/office/powerpoint/2010/main" val="140039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7013C-0463-4B49-8102-8F292D3F08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9D15A9-DDC0-C541-AA41-10C87BD8595A}"/>
              </a:ext>
            </a:extLst>
          </p:cNvPr>
          <p:cNvSpPr>
            <a:spLocks noGrp="1"/>
          </p:cNvSpPr>
          <p:nvPr>
            <p:ph type="dt" sz="half" idx="10"/>
          </p:nvPr>
        </p:nvSpPr>
        <p:spPr/>
        <p:txBody>
          <a:bodyPr/>
          <a:lstStyle/>
          <a:p>
            <a:fld id="{417D5838-B8D9-854C-BC04-38D8F5CC17C5}" type="datetimeFigureOut">
              <a:rPr lang="en-US" smtClean="0"/>
              <a:t>2/4/23</a:t>
            </a:fld>
            <a:endParaRPr lang="en-US"/>
          </a:p>
        </p:txBody>
      </p:sp>
      <p:sp>
        <p:nvSpPr>
          <p:cNvPr id="4" name="Footer Placeholder 3">
            <a:extLst>
              <a:ext uri="{FF2B5EF4-FFF2-40B4-BE49-F238E27FC236}">
                <a16:creationId xmlns:a16="http://schemas.microsoft.com/office/drawing/2014/main" id="{9AFC7022-6321-A749-8FF5-EE4DC8DD3D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1D6A12-63F1-2544-A246-1DB0999F3465}"/>
              </a:ext>
            </a:extLst>
          </p:cNvPr>
          <p:cNvSpPr>
            <a:spLocks noGrp="1"/>
          </p:cNvSpPr>
          <p:nvPr>
            <p:ph type="sldNum" sz="quarter" idx="12"/>
          </p:nvPr>
        </p:nvSpPr>
        <p:spPr/>
        <p:txBody>
          <a:bodyPr/>
          <a:lstStyle/>
          <a:p>
            <a:fld id="{40EE113B-6CC6-5C4F-825E-5541AB796EF0}" type="slidenum">
              <a:rPr lang="en-US" smtClean="0"/>
              <a:t>‹#›</a:t>
            </a:fld>
            <a:endParaRPr lang="en-US"/>
          </a:p>
        </p:txBody>
      </p:sp>
    </p:spTree>
    <p:extLst>
      <p:ext uri="{BB962C8B-B14F-4D97-AF65-F5344CB8AC3E}">
        <p14:creationId xmlns:p14="http://schemas.microsoft.com/office/powerpoint/2010/main" val="2841054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975B79-535F-DF4B-9F00-DC4CCB2F0418}"/>
              </a:ext>
            </a:extLst>
          </p:cNvPr>
          <p:cNvSpPr>
            <a:spLocks noGrp="1"/>
          </p:cNvSpPr>
          <p:nvPr>
            <p:ph type="dt" sz="half" idx="10"/>
          </p:nvPr>
        </p:nvSpPr>
        <p:spPr/>
        <p:txBody>
          <a:bodyPr/>
          <a:lstStyle/>
          <a:p>
            <a:fld id="{417D5838-B8D9-854C-BC04-38D8F5CC17C5}" type="datetimeFigureOut">
              <a:rPr lang="en-US" smtClean="0"/>
              <a:t>2/4/23</a:t>
            </a:fld>
            <a:endParaRPr lang="en-US"/>
          </a:p>
        </p:txBody>
      </p:sp>
      <p:sp>
        <p:nvSpPr>
          <p:cNvPr id="3" name="Footer Placeholder 2">
            <a:extLst>
              <a:ext uri="{FF2B5EF4-FFF2-40B4-BE49-F238E27FC236}">
                <a16:creationId xmlns:a16="http://schemas.microsoft.com/office/drawing/2014/main" id="{25F61914-67BE-8749-9B98-6C2017FA77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2E9D0A-CC02-FF47-8CC6-DD2C3F800525}"/>
              </a:ext>
            </a:extLst>
          </p:cNvPr>
          <p:cNvSpPr>
            <a:spLocks noGrp="1"/>
          </p:cNvSpPr>
          <p:nvPr>
            <p:ph type="sldNum" sz="quarter" idx="12"/>
          </p:nvPr>
        </p:nvSpPr>
        <p:spPr/>
        <p:txBody>
          <a:bodyPr/>
          <a:lstStyle/>
          <a:p>
            <a:fld id="{40EE113B-6CC6-5C4F-825E-5541AB796EF0}" type="slidenum">
              <a:rPr lang="en-US" smtClean="0"/>
              <a:t>‹#›</a:t>
            </a:fld>
            <a:endParaRPr lang="en-US"/>
          </a:p>
        </p:txBody>
      </p:sp>
    </p:spTree>
    <p:extLst>
      <p:ext uri="{BB962C8B-B14F-4D97-AF65-F5344CB8AC3E}">
        <p14:creationId xmlns:p14="http://schemas.microsoft.com/office/powerpoint/2010/main" val="2380870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47CD9-FCDB-8947-8274-DFAF9F880D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3F05CB-C625-8842-9C18-14982C96D3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49481C-D493-6744-8703-E58E6F0D2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2D506C-C1A3-7646-BE09-75702286A4AE}"/>
              </a:ext>
            </a:extLst>
          </p:cNvPr>
          <p:cNvSpPr>
            <a:spLocks noGrp="1"/>
          </p:cNvSpPr>
          <p:nvPr>
            <p:ph type="dt" sz="half" idx="10"/>
          </p:nvPr>
        </p:nvSpPr>
        <p:spPr/>
        <p:txBody>
          <a:bodyPr/>
          <a:lstStyle/>
          <a:p>
            <a:fld id="{417D5838-B8D9-854C-BC04-38D8F5CC17C5}" type="datetimeFigureOut">
              <a:rPr lang="en-US" smtClean="0"/>
              <a:t>2/4/23</a:t>
            </a:fld>
            <a:endParaRPr lang="en-US"/>
          </a:p>
        </p:txBody>
      </p:sp>
      <p:sp>
        <p:nvSpPr>
          <p:cNvPr id="6" name="Footer Placeholder 5">
            <a:extLst>
              <a:ext uri="{FF2B5EF4-FFF2-40B4-BE49-F238E27FC236}">
                <a16:creationId xmlns:a16="http://schemas.microsoft.com/office/drawing/2014/main" id="{05430992-5CA2-B745-9DDB-309EB998C2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29B785-D693-2648-8E09-F2BB80C7515B}"/>
              </a:ext>
            </a:extLst>
          </p:cNvPr>
          <p:cNvSpPr>
            <a:spLocks noGrp="1"/>
          </p:cNvSpPr>
          <p:nvPr>
            <p:ph type="sldNum" sz="quarter" idx="12"/>
          </p:nvPr>
        </p:nvSpPr>
        <p:spPr/>
        <p:txBody>
          <a:bodyPr/>
          <a:lstStyle/>
          <a:p>
            <a:fld id="{40EE113B-6CC6-5C4F-825E-5541AB796EF0}" type="slidenum">
              <a:rPr lang="en-US" smtClean="0"/>
              <a:t>‹#›</a:t>
            </a:fld>
            <a:endParaRPr lang="en-US"/>
          </a:p>
        </p:txBody>
      </p:sp>
    </p:spTree>
    <p:extLst>
      <p:ext uri="{BB962C8B-B14F-4D97-AF65-F5344CB8AC3E}">
        <p14:creationId xmlns:p14="http://schemas.microsoft.com/office/powerpoint/2010/main" val="3794359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6D689-4B1A-334E-AB5C-793C80345F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799691-2D84-D64B-8DB1-73AC489C9E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0E9C3E-697D-A445-A2E4-781CA7C12D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FA9CA0-FE55-3C48-BFC7-02D82AA97288}"/>
              </a:ext>
            </a:extLst>
          </p:cNvPr>
          <p:cNvSpPr>
            <a:spLocks noGrp="1"/>
          </p:cNvSpPr>
          <p:nvPr>
            <p:ph type="dt" sz="half" idx="10"/>
          </p:nvPr>
        </p:nvSpPr>
        <p:spPr/>
        <p:txBody>
          <a:bodyPr/>
          <a:lstStyle/>
          <a:p>
            <a:fld id="{417D5838-B8D9-854C-BC04-38D8F5CC17C5}" type="datetimeFigureOut">
              <a:rPr lang="en-US" smtClean="0"/>
              <a:t>2/4/23</a:t>
            </a:fld>
            <a:endParaRPr lang="en-US"/>
          </a:p>
        </p:txBody>
      </p:sp>
      <p:sp>
        <p:nvSpPr>
          <p:cNvPr id="6" name="Footer Placeholder 5">
            <a:extLst>
              <a:ext uri="{FF2B5EF4-FFF2-40B4-BE49-F238E27FC236}">
                <a16:creationId xmlns:a16="http://schemas.microsoft.com/office/drawing/2014/main" id="{D5251CD9-3EA2-A642-B080-E7AA9F3C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B5A960-D964-A849-B139-CB8FDDDBA869}"/>
              </a:ext>
            </a:extLst>
          </p:cNvPr>
          <p:cNvSpPr>
            <a:spLocks noGrp="1"/>
          </p:cNvSpPr>
          <p:nvPr>
            <p:ph type="sldNum" sz="quarter" idx="12"/>
          </p:nvPr>
        </p:nvSpPr>
        <p:spPr/>
        <p:txBody>
          <a:bodyPr/>
          <a:lstStyle/>
          <a:p>
            <a:fld id="{40EE113B-6CC6-5C4F-825E-5541AB796EF0}" type="slidenum">
              <a:rPr lang="en-US" smtClean="0"/>
              <a:t>‹#›</a:t>
            </a:fld>
            <a:endParaRPr lang="en-US"/>
          </a:p>
        </p:txBody>
      </p:sp>
    </p:spTree>
    <p:extLst>
      <p:ext uri="{BB962C8B-B14F-4D97-AF65-F5344CB8AC3E}">
        <p14:creationId xmlns:p14="http://schemas.microsoft.com/office/powerpoint/2010/main" val="2789952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185A0E-2A3F-4A40-9F76-81DC660687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E29038-A62D-624A-9CDE-33572921BE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074CA-2ED3-6B4E-99E6-0A5C9955AF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7D5838-B8D9-854C-BC04-38D8F5CC17C5}" type="datetimeFigureOut">
              <a:rPr lang="en-US" smtClean="0"/>
              <a:t>2/4/23</a:t>
            </a:fld>
            <a:endParaRPr lang="en-US"/>
          </a:p>
        </p:txBody>
      </p:sp>
      <p:sp>
        <p:nvSpPr>
          <p:cNvPr id="5" name="Footer Placeholder 4">
            <a:extLst>
              <a:ext uri="{FF2B5EF4-FFF2-40B4-BE49-F238E27FC236}">
                <a16:creationId xmlns:a16="http://schemas.microsoft.com/office/drawing/2014/main" id="{BE362C27-E76D-F142-86B1-50D9D5EACC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B4F9FB-9A01-5247-B158-0D772866BF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EE113B-6CC6-5C4F-825E-5541AB796EF0}" type="slidenum">
              <a:rPr lang="en-US" smtClean="0"/>
              <a:t>‹#›</a:t>
            </a:fld>
            <a:endParaRPr lang="en-US"/>
          </a:p>
        </p:txBody>
      </p:sp>
    </p:spTree>
    <p:extLst>
      <p:ext uri="{BB962C8B-B14F-4D97-AF65-F5344CB8AC3E}">
        <p14:creationId xmlns:p14="http://schemas.microsoft.com/office/powerpoint/2010/main" val="3451851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4.jpg"/><Relationship Id="rId4" Type="http://schemas.openxmlformats.org/officeDocument/2006/relationships/image" Target="../media/image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9AB10-BDB8-7746-8457-4625ED840054}"/>
              </a:ext>
            </a:extLst>
          </p:cNvPr>
          <p:cNvSpPr>
            <a:spLocks noGrp="1"/>
          </p:cNvSpPr>
          <p:nvPr>
            <p:ph type="title"/>
          </p:nvPr>
        </p:nvSpPr>
        <p:spPr>
          <a:xfrm>
            <a:off x="775137" y="441435"/>
            <a:ext cx="10828283" cy="4477406"/>
          </a:xfrm>
        </p:spPr>
        <p:txBody>
          <a:bodyPr>
            <a:normAutofit/>
          </a:bodyPr>
          <a:lstStyle/>
          <a:p>
            <a:r>
              <a:rPr lang="en-US" dirty="0" err="1">
                <a:latin typeface="Baskerville" panose="02020502070401020303" pitchFamily="18" charset="0"/>
                <a:ea typeface="Baskerville" panose="02020502070401020303" pitchFamily="18" charset="0"/>
              </a:rPr>
              <a:t>Hist</a:t>
            </a:r>
            <a:r>
              <a:rPr lang="en-US" dirty="0">
                <a:latin typeface="Baskerville" panose="02020502070401020303" pitchFamily="18" charset="0"/>
                <a:ea typeface="Baskerville" panose="02020502070401020303" pitchFamily="18" charset="0"/>
              </a:rPr>
              <a:t> 343</a:t>
            </a:r>
            <a:br>
              <a:rPr lang="en-US" dirty="0"/>
            </a:br>
            <a:br>
              <a:rPr lang="en-US" dirty="0"/>
            </a:br>
            <a:r>
              <a:rPr lang="en-US" sz="5300" dirty="0">
                <a:solidFill>
                  <a:srgbClr val="FF0000"/>
                </a:solidFill>
                <a:latin typeface="Baskerville" panose="02020502070401020303" pitchFamily="18" charset="0"/>
                <a:ea typeface="Baskerville" panose="02020502070401020303" pitchFamily="18" charset="0"/>
              </a:rPr>
              <a:t>Russia and the Origins of World War I</a:t>
            </a:r>
          </a:p>
        </p:txBody>
      </p:sp>
      <p:pic>
        <p:nvPicPr>
          <p:cNvPr id="4" name="Audio 3">
            <a:hlinkClick r:id="" action="ppaction://media"/>
            <a:extLst>
              <a:ext uri="{FF2B5EF4-FFF2-40B4-BE49-F238E27FC236}">
                <a16:creationId xmlns:a16="http://schemas.microsoft.com/office/drawing/2014/main" id="{B4492039-ED3A-9D46-824B-BA486FC82C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90500412"/>
      </p:ext>
    </p:extLst>
  </p:cSld>
  <p:clrMapOvr>
    <a:masterClrMapping/>
  </p:clrMapOvr>
  <mc:AlternateContent xmlns:mc="http://schemas.openxmlformats.org/markup-compatibility/2006" xmlns:p14="http://schemas.microsoft.com/office/powerpoint/2010/main">
    <mc:Choice Requires="p14">
      <p:transition spd="slow" p14:dur="2000" advTm="14205"/>
    </mc:Choice>
    <mc:Fallback xmlns="">
      <p:transition spd="slow" advTm="14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E39AE-EF33-7C4B-A7CB-37D4EC21B9FD}"/>
              </a:ext>
            </a:extLst>
          </p:cNvPr>
          <p:cNvSpPr>
            <a:spLocks noGrp="1"/>
          </p:cNvSpPr>
          <p:nvPr>
            <p:ph type="title"/>
          </p:nvPr>
        </p:nvSpPr>
        <p:spPr/>
        <p:txBody>
          <a:bodyPr/>
          <a:lstStyle/>
          <a:p>
            <a:r>
              <a:rPr lang="en-US" b="1" dirty="0">
                <a:solidFill>
                  <a:srgbClr val="FF0000"/>
                </a:solidFill>
                <a:latin typeface="Baskerville" panose="02020502070401020303" pitchFamily="18" charset="0"/>
                <a:ea typeface="Baskerville" panose="02020502070401020303" pitchFamily="18" charset="0"/>
              </a:rPr>
              <a:t>Review—Some guiding principles</a:t>
            </a:r>
          </a:p>
        </p:txBody>
      </p:sp>
      <p:sp>
        <p:nvSpPr>
          <p:cNvPr id="3" name="Content Placeholder 2">
            <a:extLst>
              <a:ext uri="{FF2B5EF4-FFF2-40B4-BE49-F238E27FC236}">
                <a16:creationId xmlns:a16="http://schemas.microsoft.com/office/drawing/2014/main" id="{38144C3E-09ED-BA40-B1BD-9FF032599149}"/>
              </a:ext>
            </a:extLst>
          </p:cNvPr>
          <p:cNvSpPr>
            <a:spLocks noGrp="1"/>
          </p:cNvSpPr>
          <p:nvPr>
            <p:ph idx="1"/>
          </p:nvPr>
        </p:nvSpPr>
        <p:spPr/>
        <p:txBody>
          <a:bodyPr/>
          <a:lstStyle/>
          <a:p>
            <a:r>
              <a:rPr lang="en-US" sz="3200" dirty="0" err="1">
                <a:latin typeface="Baskerville" panose="02020502070401020303" pitchFamily="18" charset="0"/>
                <a:ea typeface="Baskerville" panose="02020502070401020303" pitchFamily="18" charset="0"/>
              </a:rPr>
              <a:t>Panslavism</a:t>
            </a:r>
            <a:r>
              <a:rPr lang="en-US" sz="3200" dirty="0">
                <a:latin typeface="Baskerville" panose="02020502070401020303" pitchFamily="18" charset="0"/>
                <a:ea typeface="Baskerville" panose="02020502070401020303" pitchFamily="18" charset="0"/>
              </a:rPr>
              <a:t> as a </a:t>
            </a:r>
            <a:r>
              <a:rPr lang="en-US" sz="3200" dirty="0" err="1">
                <a:latin typeface="Baskerville" panose="02020502070401020303" pitchFamily="18" charset="0"/>
                <a:ea typeface="Baskerville" panose="02020502070401020303" pitchFamily="18" charset="0"/>
              </a:rPr>
              <a:t>hypernationalist</a:t>
            </a:r>
            <a:r>
              <a:rPr lang="en-US" sz="3200" dirty="0">
                <a:latin typeface="Baskerville" panose="02020502070401020303" pitchFamily="18" charset="0"/>
                <a:ea typeface="Baskerville" panose="02020502070401020303" pitchFamily="18" charset="0"/>
              </a:rPr>
              <a:t>, imperialist Russian guiding principle</a:t>
            </a:r>
          </a:p>
          <a:p>
            <a:r>
              <a:rPr lang="en-US" sz="3200" dirty="0">
                <a:latin typeface="Baskerville" panose="02020502070401020303" pitchFamily="18" charset="0"/>
                <a:ea typeface="Baskerville" panose="02020502070401020303" pitchFamily="18" charset="0"/>
              </a:rPr>
              <a:t>The continued, and even intensifying, expansion of the Empire</a:t>
            </a:r>
          </a:p>
          <a:p>
            <a:r>
              <a:rPr lang="en-US" sz="3200" dirty="0">
                <a:latin typeface="Baskerville" panose="02020502070401020303" pitchFamily="18" charset="0"/>
                <a:ea typeface="Baskerville" panose="02020502070401020303" pitchFamily="18" charset="0"/>
              </a:rPr>
              <a:t>The Franco-Russian Alliance of 1894</a:t>
            </a:r>
          </a:p>
          <a:p>
            <a:r>
              <a:rPr lang="en-US" sz="3200" dirty="0">
                <a:latin typeface="Baskerville" panose="02020502070401020303" pitchFamily="18" charset="0"/>
                <a:ea typeface="Baskerville" panose="02020502070401020303" pitchFamily="18" charset="0"/>
              </a:rPr>
              <a:t>The financial ties of Russia to France through a series of huge French loans to Russia from the eighties and even more after the F-R Alliance</a:t>
            </a:r>
          </a:p>
          <a:p>
            <a:endParaRPr lang="en-US" dirty="0"/>
          </a:p>
        </p:txBody>
      </p:sp>
      <p:pic>
        <p:nvPicPr>
          <p:cNvPr id="4" name="Audio 3">
            <a:hlinkClick r:id="" action="ppaction://media"/>
            <a:extLst>
              <a:ext uri="{FF2B5EF4-FFF2-40B4-BE49-F238E27FC236}">
                <a16:creationId xmlns:a16="http://schemas.microsoft.com/office/drawing/2014/main" id="{C787A153-3488-3F49-8518-7F0364E18E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1123617"/>
      </p:ext>
    </p:extLst>
  </p:cSld>
  <p:clrMapOvr>
    <a:masterClrMapping/>
  </p:clrMapOvr>
  <mc:AlternateContent xmlns:mc="http://schemas.openxmlformats.org/markup-compatibility/2006" xmlns:p14="http://schemas.microsoft.com/office/powerpoint/2010/main">
    <mc:Choice Requires="p14">
      <p:transition spd="slow" p14:dur="2000" advTm="97283"/>
    </mc:Choice>
    <mc:Fallback xmlns="">
      <p:transition spd="slow" advTm="97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E39AE-EF33-7C4B-A7CB-37D4EC21B9FD}"/>
              </a:ext>
            </a:extLst>
          </p:cNvPr>
          <p:cNvSpPr>
            <a:spLocks noGrp="1"/>
          </p:cNvSpPr>
          <p:nvPr>
            <p:ph type="title"/>
          </p:nvPr>
        </p:nvSpPr>
        <p:spPr/>
        <p:txBody>
          <a:bodyPr/>
          <a:lstStyle/>
          <a:p>
            <a:r>
              <a:rPr lang="en-US" b="1" dirty="0">
                <a:solidFill>
                  <a:srgbClr val="FF0000"/>
                </a:solidFill>
                <a:latin typeface="Baskerville" panose="02020502070401020303" pitchFamily="18" charset="0"/>
                <a:ea typeface="Baskerville" panose="02020502070401020303" pitchFamily="18" charset="0"/>
              </a:rPr>
              <a:t>Review—Events</a:t>
            </a:r>
          </a:p>
        </p:txBody>
      </p:sp>
      <p:sp>
        <p:nvSpPr>
          <p:cNvPr id="3" name="Content Placeholder 2">
            <a:extLst>
              <a:ext uri="{FF2B5EF4-FFF2-40B4-BE49-F238E27FC236}">
                <a16:creationId xmlns:a16="http://schemas.microsoft.com/office/drawing/2014/main" id="{38144C3E-09ED-BA40-B1BD-9FF032599149}"/>
              </a:ext>
            </a:extLst>
          </p:cNvPr>
          <p:cNvSpPr>
            <a:spLocks noGrp="1"/>
          </p:cNvSpPr>
          <p:nvPr>
            <p:ph idx="1"/>
          </p:nvPr>
        </p:nvSpPr>
        <p:spPr>
          <a:xfrm>
            <a:off x="495300" y="1409700"/>
            <a:ext cx="11277600" cy="5105400"/>
          </a:xfrm>
        </p:spPr>
        <p:txBody>
          <a:bodyPr>
            <a:normAutofit fontScale="92500" lnSpcReduction="10000"/>
          </a:bodyPr>
          <a:lstStyle/>
          <a:p>
            <a:r>
              <a:rPr lang="en-US" sz="3200" dirty="0">
                <a:latin typeface="Baskerville" panose="02020502070401020303" pitchFamily="18" charset="0"/>
                <a:ea typeface="Baskerville" panose="02020502070401020303" pitchFamily="18" charset="0"/>
              </a:rPr>
              <a:t>The paring-down of the Russian victory in the Russo-Turkish War of 1877-8</a:t>
            </a:r>
          </a:p>
          <a:p>
            <a:r>
              <a:rPr lang="en-US" sz="3200" dirty="0">
                <a:latin typeface="Baskerville" panose="02020502070401020303" pitchFamily="18" charset="0"/>
                <a:ea typeface="Baskerville" panose="02020502070401020303" pitchFamily="18" charset="0"/>
              </a:rPr>
              <a:t>The humiliating defeats of the Russo-Japanese War, 1904-5</a:t>
            </a:r>
          </a:p>
          <a:p>
            <a:r>
              <a:rPr lang="en-US" sz="3200" dirty="0">
                <a:latin typeface="Baskerville" panose="02020502070401020303" pitchFamily="18" charset="0"/>
                <a:ea typeface="Baskerville" panose="02020502070401020303" pitchFamily="18" charset="0"/>
              </a:rPr>
              <a:t>The October Manifesto of 1905—meaning that at home, the Tsar was forced to grant a kind of constitution and elected Duma</a:t>
            </a:r>
          </a:p>
          <a:p>
            <a:r>
              <a:rPr lang="en-US" sz="3200" dirty="0">
                <a:latin typeface="Baskerville" panose="02020502070401020303" pitchFamily="18" charset="0"/>
                <a:ea typeface="Baskerville" panose="02020502070401020303" pitchFamily="18" charset="0"/>
              </a:rPr>
              <a:t>The embarrassing and enraging defeat of Russian diplomatic support for Serbia accompanying the failed </a:t>
            </a:r>
            <a:r>
              <a:rPr lang="en-US" sz="3200" dirty="0" err="1">
                <a:latin typeface="Baskerville" panose="02020502070401020303" pitchFamily="18" charset="0"/>
                <a:ea typeface="Baskerville" panose="02020502070401020303" pitchFamily="18" charset="0"/>
              </a:rPr>
              <a:t>Izvolsky</a:t>
            </a:r>
            <a:r>
              <a:rPr lang="en-US" sz="3200" dirty="0">
                <a:latin typeface="Baskerville" panose="02020502070401020303" pitchFamily="18" charset="0"/>
                <a:ea typeface="Baskerville" panose="02020502070401020303" pitchFamily="18" charset="0"/>
              </a:rPr>
              <a:t> Mission in 1908, which ended with Austria-Hungary annexing Bosnia</a:t>
            </a:r>
          </a:p>
          <a:p>
            <a:r>
              <a:rPr lang="en-US" sz="3200" dirty="0">
                <a:latin typeface="Baskerville" panose="02020502070401020303" pitchFamily="18" charset="0"/>
                <a:ea typeface="Baskerville" panose="02020502070401020303" pitchFamily="18" charset="0"/>
              </a:rPr>
              <a:t>The continued French backing (military and diplomatic) of Russia’s foreign policy, since the French REALLY needed the Russians to ride high and succeed so that they could pay back the French loans</a:t>
            </a:r>
          </a:p>
          <a:p>
            <a:endParaRPr lang="en-US" dirty="0"/>
          </a:p>
        </p:txBody>
      </p:sp>
      <p:pic>
        <p:nvPicPr>
          <p:cNvPr id="4" name="Audio 3">
            <a:hlinkClick r:id="" action="ppaction://media"/>
            <a:extLst>
              <a:ext uri="{FF2B5EF4-FFF2-40B4-BE49-F238E27FC236}">
                <a16:creationId xmlns:a16="http://schemas.microsoft.com/office/drawing/2014/main" id="{9A34352D-CBA9-544F-920F-C0ED02BC0B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62440335"/>
      </p:ext>
    </p:extLst>
  </p:cSld>
  <p:clrMapOvr>
    <a:masterClrMapping/>
  </p:clrMapOvr>
  <mc:AlternateContent xmlns:mc="http://schemas.openxmlformats.org/markup-compatibility/2006" xmlns:p14="http://schemas.microsoft.com/office/powerpoint/2010/main">
    <mc:Choice Requires="p14">
      <p:transition spd="slow" p14:dur="2000" advTm="114946"/>
    </mc:Choice>
    <mc:Fallback xmlns="">
      <p:transition spd="slow" advTm="114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15FD9-4584-1C47-B386-CB80B7D9491F}"/>
              </a:ext>
            </a:extLst>
          </p:cNvPr>
          <p:cNvSpPr>
            <a:spLocks noGrp="1"/>
          </p:cNvSpPr>
          <p:nvPr>
            <p:ph type="ctrTitle"/>
          </p:nvPr>
        </p:nvSpPr>
        <p:spPr>
          <a:xfrm>
            <a:off x="4724400" y="400051"/>
            <a:ext cx="7048500" cy="2305050"/>
          </a:xfrm>
        </p:spPr>
        <p:txBody>
          <a:bodyPr>
            <a:normAutofit fontScale="90000"/>
          </a:bodyPr>
          <a:lstStyle/>
          <a:p>
            <a:r>
              <a:rPr lang="en-US" dirty="0">
                <a:solidFill>
                  <a:srgbClr val="FF0000"/>
                </a:solidFill>
                <a:latin typeface="Baskerville" panose="02020502070401020303" pitchFamily="18" charset="0"/>
                <a:ea typeface="Baskerville" panose="02020502070401020303" pitchFamily="18" charset="0"/>
              </a:rPr>
              <a:t>Sergei </a:t>
            </a:r>
            <a:r>
              <a:rPr lang="en-US" dirty="0" err="1">
                <a:solidFill>
                  <a:srgbClr val="FF0000"/>
                </a:solidFill>
                <a:latin typeface="Baskerville" panose="02020502070401020303" pitchFamily="18" charset="0"/>
                <a:ea typeface="Baskerville" panose="02020502070401020303" pitchFamily="18" charset="0"/>
              </a:rPr>
              <a:t>Sazonov</a:t>
            </a:r>
            <a:br>
              <a:rPr lang="en-US" dirty="0">
                <a:solidFill>
                  <a:srgbClr val="FF0000"/>
                </a:solidFill>
                <a:latin typeface="Baskerville" panose="02020502070401020303" pitchFamily="18" charset="0"/>
                <a:ea typeface="Baskerville" panose="02020502070401020303" pitchFamily="18" charset="0"/>
              </a:rPr>
            </a:br>
            <a:r>
              <a:rPr lang="en-US" dirty="0">
                <a:solidFill>
                  <a:srgbClr val="FF0000"/>
                </a:solidFill>
                <a:latin typeface="Baskerville" panose="02020502070401020303" pitchFamily="18" charset="0"/>
                <a:ea typeface="Baskerville" panose="02020502070401020303" pitchFamily="18" charset="0"/>
              </a:rPr>
              <a:t>Russian Foreign Minister</a:t>
            </a:r>
            <a:br>
              <a:rPr lang="en-US" dirty="0">
                <a:solidFill>
                  <a:srgbClr val="FF0000"/>
                </a:solidFill>
                <a:latin typeface="Baskerville" panose="02020502070401020303" pitchFamily="18" charset="0"/>
                <a:ea typeface="Baskerville" panose="02020502070401020303" pitchFamily="18" charset="0"/>
              </a:rPr>
            </a:br>
            <a:r>
              <a:rPr lang="en-US" dirty="0">
                <a:solidFill>
                  <a:srgbClr val="FF0000"/>
                </a:solidFill>
                <a:latin typeface="Baskerville" panose="02020502070401020303" pitchFamily="18" charset="0"/>
                <a:ea typeface="Baskerville" panose="02020502070401020303" pitchFamily="18" charset="0"/>
              </a:rPr>
              <a:t>1910-1916</a:t>
            </a:r>
          </a:p>
        </p:txBody>
      </p:sp>
      <p:pic>
        <p:nvPicPr>
          <p:cNvPr id="5" name="Picture 4">
            <a:extLst>
              <a:ext uri="{FF2B5EF4-FFF2-40B4-BE49-F238E27FC236}">
                <a16:creationId xmlns:a16="http://schemas.microsoft.com/office/drawing/2014/main" id="{AE7D2E0E-720B-A84C-B022-7738EF8E13A2}"/>
              </a:ext>
            </a:extLst>
          </p:cNvPr>
          <p:cNvPicPr>
            <a:picLocks noChangeAspect="1"/>
          </p:cNvPicPr>
          <p:nvPr/>
        </p:nvPicPr>
        <p:blipFill>
          <a:blip r:embed="rId4"/>
          <a:stretch>
            <a:fillRect/>
          </a:stretch>
        </p:blipFill>
        <p:spPr>
          <a:xfrm>
            <a:off x="533400" y="400051"/>
            <a:ext cx="3517900" cy="5276850"/>
          </a:xfrm>
          <a:prstGeom prst="rect">
            <a:avLst/>
          </a:prstGeom>
        </p:spPr>
      </p:pic>
      <p:pic>
        <p:nvPicPr>
          <p:cNvPr id="6" name="Audio 5">
            <a:hlinkClick r:id="" action="ppaction://media"/>
            <a:extLst>
              <a:ext uri="{FF2B5EF4-FFF2-40B4-BE49-F238E27FC236}">
                <a16:creationId xmlns:a16="http://schemas.microsoft.com/office/drawing/2014/main" id="{2E714CBD-0FB6-F249-87CD-4A8397ECDF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40599441"/>
      </p:ext>
    </p:extLst>
  </p:cSld>
  <p:clrMapOvr>
    <a:masterClrMapping/>
  </p:clrMapOvr>
  <mc:AlternateContent xmlns:mc="http://schemas.openxmlformats.org/markup-compatibility/2006" xmlns:p14="http://schemas.microsoft.com/office/powerpoint/2010/main">
    <mc:Choice Requires="p14">
      <p:transition spd="slow" p14:dur="2000" advTm="19179"/>
    </mc:Choice>
    <mc:Fallback xmlns="">
      <p:transition spd="slow" advTm="19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07B04-C056-E04F-8C7C-1B3D4E31D493}"/>
              </a:ext>
            </a:extLst>
          </p:cNvPr>
          <p:cNvSpPr>
            <a:spLocks noGrp="1"/>
          </p:cNvSpPr>
          <p:nvPr>
            <p:ph type="title"/>
          </p:nvPr>
        </p:nvSpPr>
        <p:spPr/>
        <p:txBody>
          <a:bodyPr/>
          <a:lstStyle/>
          <a:p>
            <a:r>
              <a:rPr lang="en-US" dirty="0">
                <a:solidFill>
                  <a:srgbClr val="FF0000"/>
                </a:solidFill>
                <a:latin typeface="Baskerville" panose="02020502070401020303" pitchFamily="18" charset="0"/>
                <a:ea typeface="Baskerville" panose="02020502070401020303" pitchFamily="18" charset="0"/>
              </a:rPr>
              <a:t>Nicholas II</a:t>
            </a:r>
          </a:p>
        </p:txBody>
      </p:sp>
      <p:sp>
        <p:nvSpPr>
          <p:cNvPr id="3" name="Content Placeholder 2">
            <a:extLst>
              <a:ext uri="{FF2B5EF4-FFF2-40B4-BE49-F238E27FC236}">
                <a16:creationId xmlns:a16="http://schemas.microsoft.com/office/drawing/2014/main" id="{CFE9D09D-48C5-C04A-ACC7-3E107B6EECC4}"/>
              </a:ext>
            </a:extLst>
          </p:cNvPr>
          <p:cNvSpPr>
            <a:spLocks noGrp="1"/>
          </p:cNvSpPr>
          <p:nvPr>
            <p:ph idx="1"/>
          </p:nvPr>
        </p:nvSpPr>
        <p:spPr/>
        <p:txBody>
          <a:bodyPr>
            <a:normAutofit/>
          </a:bodyPr>
          <a:lstStyle/>
          <a:p>
            <a:r>
              <a:rPr lang="en-US" sz="3600" dirty="0"/>
              <a:t>Tsar since 1894</a:t>
            </a:r>
          </a:p>
          <a:p>
            <a:r>
              <a:rPr lang="en-US" sz="3600" dirty="0"/>
              <a:t>Troubles in the imperial family: </a:t>
            </a:r>
          </a:p>
          <a:p>
            <a:r>
              <a:rPr lang="en-US" sz="3600" dirty="0"/>
              <a:t>Increasing unrest among industrial workers on the one hand and elites who felt they couldn’t count on Nicholas if another revolution broke out</a:t>
            </a:r>
          </a:p>
          <a:p>
            <a:r>
              <a:rPr lang="en-US" sz="3600" dirty="0"/>
              <a:t>Nicholas II as a vacillating monarch, easily swayed by advisors</a:t>
            </a:r>
          </a:p>
          <a:p>
            <a:endParaRPr lang="en-US" sz="3600" dirty="0"/>
          </a:p>
        </p:txBody>
      </p:sp>
      <p:pic>
        <p:nvPicPr>
          <p:cNvPr id="4" name="Audio 3">
            <a:hlinkClick r:id="" action="ppaction://media"/>
            <a:extLst>
              <a:ext uri="{FF2B5EF4-FFF2-40B4-BE49-F238E27FC236}">
                <a16:creationId xmlns:a16="http://schemas.microsoft.com/office/drawing/2014/main" id="{AC94B0F9-2527-6240-BAFE-0F7E5CC071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48037492"/>
      </p:ext>
    </p:extLst>
  </p:cSld>
  <p:clrMapOvr>
    <a:masterClrMapping/>
  </p:clrMapOvr>
  <mc:AlternateContent xmlns:mc="http://schemas.openxmlformats.org/markup-compatibility/2006" xmlns:p14="http://schemas.microsoft.com/office/powerpoint/2010/main">
    <mc:Choice Requires="p14">
      <p:transition spd="slow" p14:dur="2000" advTm="117187"/>
    </mc:Choice>
    <mc:Fallback xmlns="">
      <p:transition spd="slow" advTm="117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B0721-E093-6246-A722-378DB4493811}"/>
              </a:ext>
            </a:extLst>
          </p:cNvPr>
          <p:cNvSpPr>
            <a:spLocks noGrp="1"/>
          </p:cNvSpPr>
          <p:nvPr>
            <p:ph type="title"/>
          </p:nvPr>
        </p:nvSpPr>
        <p:spPr/>
        <p:txBody>
          <a:bodyPr/>
          <a:lstStyle/>
          <a:p>
            <a:r>
              <a:rPr lang="en-US" dirty="0">
                <a:solidFill>
                  <a:srgbClr val="FF0000"/>
                </a:solidFill>
                <a:latin typeface="Baskerville" panose="02020502070401020303" pitchFamily="18" charset="0"/>
                <a:ea typeface="Baskerville" panose="02020502070401020303" pitchFamily="18" charset="0"/>
              </a:rPr>
              <a:t>Partial mobilization in 1914</a:t>
            </a:r>
          </a:p>
        </p:txBody>
      </p:sp>
      <p:sp>
        <p:nvSpPr>
          <p:cNvPr id="3" name="Content Placeholder 2">
            <a:extLst>
              <a:ext uri="{FF2B5EF4-FFF2-40B4-BE49-F238E27FC236}">
                <a16:creationId xmlns:a16="http://schemas.microsoft.com/office/drawing/2014/main" id="{C4126CED-E9DC-124C-B591-AA7A8BBF264C}"/>
              </a:ext>
            </a:extLst>
          </p:cNvPr>
          <p:cNvSpPr>
            <a:spLocks noGrp="1"/>
          </p:cNvSpPr>
          <p:nvPr>
            <p:ph idx="1"/>
          </p:nvPr>
        </p:nvSpPr>
        <p:spPr/>
        <p:txBody>
          <a:bodyPr/>
          <a:lstStyle/>
          <a:p>
            <a:r>
              <a:rPr lang="en-US" dirty="0">
                <a:latin typeface="Baskerville" panose="02020502070401020303" pitchFamily="18" charset="0"/>
                <a:ea typeface="Baskerville" panose="02020502070401020303" pitchFamily="18" charset="0"/>
              </a:rPr>
              <a:t>Assassination of the Archduke by tools of Serbian Army Intelligence</a:t>
            </a:r>
          </a:p>
          <a:p>
            <a:r>
              <a:rPr lang="en-US" dirty="0">
                <a:latin typeface="Baskerville" panose="02020502070401020303" pitchFamily="18" charset="0"/>
                <a:ea typeface="Baskerville" panose="02020502070401020303" pitchFamily="18" charset="0"/>
              </a:rPr>
              <a:t>July Crises</a:t>
            </a:r>
          </a:p>
          <a:p>
            <a:r>
              <a:rPr lang="en-US" dirty="0">
                <a:latin typeface="Baskerville" panose="02020502070401020303" pitchFamily="18" charset="0"/>
                <a:ea typeface="Baskerville" panose="02020502070401020303" pitchFamily="18" charset="0"/>
              </a:rPr>
              <a:t>Partial mobilization</a:t>
            </a:r>
          </a:p>
        </p:txBody>
      </p:sp>
      <p:pic>
        <p:nvPicPr>
          <p:cNvPr id="4" name="Picture 3">
            <a:extLst>
              <a:ext uri="{FF2B5EF4-FFF2-40B4-BE49-F238E27FC236}">
                <a16:creationId xmlns:a16="http://schemas.microsoft.com/office/drawing/2014/main" id="{ADB13228-D2A1-EC40-B821-D70D086FCDFB}"/>
              </a:ext>
            </a:extLst>
          </p:cNvPr>
          <p:cNvPicPr>
            <a:picLocks noChangeAspect="1"/>
          </p:cNvPicPr>
          <p:nvPr/>
        </p:nvPicPr>
        <p:blipFill>
          <a:blip r:embed="rId4"/>
          <a:stretch>
            <a:fillRect/>
          </a:stretch>
        </p:blipFill>
        <p:spPr>
          <a:xfrm>
            <a:off x="838200" y="3421117"/>
            <a:ext cx="4299902" cy="2755846"/>
          </a:xfrm>
          <a:prstGeom prst="rect">
            <a:avLst/>
          </a:prstGeom>
        </p:spPr>
      </p:pic>
      <p:pic>
        <p:nvPicPr>
          <p:cNvPr id="6" name="Picture 5">
            <a:extLst>
              <a:ext uri="{FF2B5EF4-FFF2-40B4-BE49-F238E27FC236}">
                <a16:creationId xmlns:a16="http://schemas.microsoft.com/office/drawing/2014/main" id="{19D8FA9B-ABB6-8C43-BB43-79B0F5D0BC60}"/>
              </a:ext>
            </a:extLst>
          </p:cNvPr>
          <p:cNvPicPr>
            <a:picLocks noChangeAspect="1"/>
          </p:cNvPicPr>
          <p:nvPr/>
        </p:nvPicPr>
        <p:blipFill>
          <a:blip r:embed="rId5"/>
          <a:stretch>
            <a:fillRect/>
          </a:stretch>
        </p:blipFill>
        <p:spPr>
          <a:xfrm>
            <a:off x="5636609" y="3084567"/>
            <a:ext cx="2151555" cy="3227333"/>
          </a:xfrm>
          <a:prstGeom prst="rect">
            <a:avLst/>
          </a:prstGeom>
        </p:spPr>
      </p:pic>
      <p:pic>
        <p:nvPicPr>
          <p:cNvPr id="7" name="Audio 6">
            <a:hlinkClick r:id="" action="ppaction://media"/>
            <a:extLst>
              <a:ext uri="{FF2B5EF4-FFF2-40B4-BE49-F238E27FC236}">
                <a16:creationId xmlns:a16="http://schemas.microsoft.com/office/drawing/2014/main" id="{12BC5E21-6C37-F948-8097-B64594812B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33857492"/>
      </p:ext>
    </p:extLst>
  </p:cSld>
  <p:clrMapOvr>
    <a:masterClrMapping/>
  </p:clrMapOvr>
  <mc:AlternateContent xmlns:mc="http://schemas.openxmlformats.org/markup-compatibility/2006" xmlns:p14="http://schemas.microsoft.com/office/powerpoint/2010/main">
    <mc:Choice Requires="p14">
      <p:transition spd="slow" p14:dur="2000" advTm="183366"/>
    </mc:Choice>
    <mc:Fallback xmlns="">
      <p:transition spd="slow" advTm="183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247</Words>
  <Application>Microsoft Macintosh PowerPoint</Application>
  <PresentationFormat>Widescreen</PresentationFormat>
  <Paragraphs>22</Paragraphs>
  <Slides>6</Slides>
  <Notes>0</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Baskerville</vt:lpstr>
      <vt:lpstr>Calibri</vt:lpstr>
      <vt:lpstr>Calibri Light</vt:lpstr>
      <vt:lpstr>Office Theme</vt:lpstr>
      <vt:lpstr>Hist 343  Russia and the Origins of World War I</vt:lpstr>
      <vt:lpstr>Review—Some guiding principles</vt:lpstr>
      <vt:lpstr>Review—Events</vt:lpstr>
      <vt:lpstr>Sergei Sazonov Russian Foreign Minister 1910-1916</vt:lpstr>
      <vt:lpstr>Nicholas II</vt:lpstr>
      <vt:lpstr>Partial mobilization in 1914</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Russia and the Coming of World War I</dc:title>
  <dc:creator>Microsoft Office User</dc:creator>
  <cp:lastModifiedBy>Hunt Tooley</cp:lastModifiedBy>
  <cp:revision>6</cp:revision>
  <dcterms:created xsi:type="dcterms:W3CDTF">2020-03-23T21:42:54Z</dcterms:created>
  <dcterms:modified xsi:type="dcterms:W3CDTF">2023-02-04T22:51:19Z</dcterms:modified>
</cp:coreProperties>
</file>