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44"/>
    <p:restoredTop sz="95994"/>
  </p:normalViewPr>
  <p:slideViewPr>
    <p:cSldViewPr snapToGrid="0" snapToObjects="1">
      <p:cViewPr varScale="1">
        <p:scale>
          <a:sx n="78" d="100"/>
          <a:sy n="78" d="100"/>
        </p:scale>
        <p:origin x="208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8F06-7A3E-3F45-A79E-68C38C656B23}" type="datetimeFigureOut">
              <a:rPr lang="en-US" smtClean="0"/>
              <a:t>8/19/22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929B-A738-E44C-BF97-C98C1728C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43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8F06-7A3E-3F45-A79E-68C38C656B23}" type="datetimeFigureOut">
              <a:rPr lang="en-US" smtClean="0"/>
              <a:t>8/19/22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929B-A738-E44C-BF97-C98C1728C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33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8F06-7A3E-3F45-A79E-68C38C656B23}" type="datetimeFigureOut">
              <a:rPr lang="en-US" smtClean="0"/>
              <a:t>8/19/22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929B-A738-E44C-BF97-C98C1728C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51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8F06-7A3E-3F45-A79E-68C38C656B23}" type="datetimeFigureOut">
              <a:rPr lang="en-US" smtClean="0"/>
              <a:t>8/19/22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929B-A738-E44C-BF97-C98C1728C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95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8F06-7A3E-3F45-A79E-68C38C656B23}" type="datetimeFigureOut">
              <a:rPr lang="en-US" smtClean="0"/>
              <a:t>8/19/22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929B-A738-E44C-BF97-C98C1728C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77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8F06-7A3E-3F45-A79E-68C38C656B23}" type="datetimeFigureOut">
              <a:rPr lang="en-US" smtClean="0"/>
              <a:t>8/19/22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929B-A738-E44C-BF97-C98C1728C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8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8F06-7A3E-3F45-A79E-68C38C656B23}" type="datetimeFigureOut">
              <a:rPr lang="en-US" smtClean="0"/>
              <a:t>8/19/22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929B-A738-E44C-BF97-C98C1728C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66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8F06-7A3E-3F45-A79E-68C38C656B23}" type="datetimeFigureOut">
              <a:rPr lang="en-US" smtClean="0"/>
              <a:t>8/19/22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929B-A738-E44C-BF97-C98C1728C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73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8F06-7A3E-3F45-A79E-68C38C656B23}" type="datetimeFigureOut">
              <a:rPr lang="en-US" smtClean="0"/>
              <a:t>8/19/22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929B-A738-E44C-BF97-C98C1728C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71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8F06-7A3E-3F45-A79E-68C38C656B23}" type="datetimeFigureOut">
              <a:rPr lang="en-US" smtClean="0"/>
              <a:t>8/19/22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929B-A738-E44C-BF97-C98C1728C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08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8F06-7A3E-3F45-A79E-68C38C656B23}" type="datetimeFigureOut">
              <a:rPr lang="en-US" smtClean="0"/>
              <a:t>8/19/22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929B-A738-E44C-BF97-C98C1728C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9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18F06-7A3E-3F45-A79E-68C38C656B23}" type="datetimeFigureOut">
              <a:rPr lang="en-US" smtClean="0"/>
              <a:t>8/19/22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B929B-A738-E44C-BF97-C98C1728C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8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9858-4A70-439D-6550-E5A83A66D7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Some Physical Geography </a:t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of the Irish Sea Region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9A1756-C9CC-354A-7B2D-75DF4086B9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Hist 250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The Irish Sea</a:t>
            </a:r>
          </a:p>
          <a:p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08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A9A6D-0BAF-DD2B-D8B9-F75E54686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843"/>
            <a:ext cx="10515600" cy="1325563"/>
          </a:xfrm>
        </p:spPr>
        <p:txBody>
          <a:bodyPr/>
          <a:lstStyle/>
          <a:p>
            <a:pPr algn="r"/>
            <a:r>
              <a:rPr lang="en-US" dirty="0"/>
              <a:t>Port of Liverpool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6E9B6-A565-21C9-0FA8-2670B8CD6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7481"/>
            <a:ext cx="10089438" cy="567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60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62491-7283-5FF8-1623-F0E3FDE72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 of </a:t>
            </a:r>
            <a:br>
              <a:rPr lang="en-US" dirty="0"/>
            </a:br>
            <a:r>
              <a:rPr lang="en-US" dirty="0"/>
              <a:t>Bristol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1DA351-86A1-C4B1-6316-73F67D24B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269" y="489857"/>
            <a:ext cx="9091273" cy="606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78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99684-25DC-7140-96EE-E5563F7B1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Port of </a:t>
            </a:r>
            <a:br>
              <a:rPr lang="en-US" b="1" dirty="0"/>
            </a:br>
            <a:r>
              <a:rPr lang="en-US" b="1" dirty="0"/>
              <a:t>Birkenhead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5B79F1-A5AB-F002-22EA-8BEE3387A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365124"/>
            <a:ext cx="8507185" cy="703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11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18715-84C8-EFF2-2747-A63018D8A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Irish Sea Coast of Ireland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7CC959-4CD3-A9E7-7BFD-FBC8417F8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50" y="0"/>
            <a:ext cx="10299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41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97C92-FEE7-43FE-B77C-C41B1C87E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4" y="381453"/>
            <a:ext cx="10515600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/>
              <a:t>Scotland </a:t>
            </a:r>
            <a:br>
              <a:rPr lang="en-US" b="1" dirty="0"/>
            </a:br>
            <a:r>
              <a:rPr lang="en-US" b="1" dirty="0"/>
              <a:t>Irish Sea </a:t>
            </a:r>
            <a:br>
              <a:rPr lang="en-US" b="1" dirty="0"/>
            </a:br>
            <a:r>
              <a:rPr lang="en-US" b="1" dirty="0"/>
              <a:t>Coast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724185-2B5A-125F-4338-97F643769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1" y="381453"/>
            <a:ext cx="8635395" cy="647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24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5D00E-7F63-D10F-1AB0-39798EDA5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6309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West </a:t>
            </a:r>
            <a:br>
              <a:rPr lang="en-US" dirty="0"/>
            </a:br>
            <a:r>
              <a:rPr lang="en-US" dirty="0"/>
              <a:t>Wales coast</a:t>
            </a:r>
            <a:br>
              <a:rPr lang="en-US" dirty="0"/>
            </a:br>
            <a:r>
              <a:rPr lang="en-US" dirty="0"/>
              <a:t> at Anglesey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CC69D0-0A8F-35C6-3820-EBCF19285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814" y="326571"/>
            <a:ext cx="9812475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98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B3535-8A11-A351-9EBC-56DB18795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FB3A9-7637-2BE1-C808-BA4AD80CC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88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0845-1E2E-04AC-5607-9D5989272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98C626-3738-C1B8-1D86-DA4374343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707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6C79C-F829-600B-5CFF-3DD3007D2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6A78A4F-C410-8EB0-C6FF-E2C7E1A72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411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D4838-07C5-55D3-315F-1796F2730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Irish Sea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1B9B44-EF2F-C5DC-C8D2-7DDDC45A1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572" y="0"/>
            <a:ext cx="4588329" cy="66315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2E9FA8-A536-9055-9126-CC38B7B2F1A4}"/>
              </a:ext>
            </a:extLst>
          </p:cNvPr>
          <p:cNvSpPr txBox="1"/>
          <p:nvPr/>
        </p:nvSpPr>
        <p:spPr>
          <a:xfrm>
            <a:off x="359230" y="2055813"/>
            <a:ext cx="42944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From the North Channel to St. George’s Channel = about 300 miles</a:t>
            </a:r>
          </a:p>
        </p:txBody>
      </p:sp>
    </p:spTree>
    <p:extLst>
      <p:ext uri="{BB962C8B-B14F-4D97-AF65-F5344CB8AC3E}">
        <p14:creationId xmlns:p14="http://schemas.microsoft.com/office/powerpoint/2010/main" val="1509991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B56CF-51E9-5768-038E-4E6B1167E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30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Cavolini" panose="020B0604020202020204" pitchFamily="34" charset="0"/>
                <a:cs typeface="Cavolini" panose="020B0604020202020204" pitchFamily="34" charset="0"/>
              </a:rPr>
              <a:t>Northern</a:t>
            </a:r>
            <a:br>
              <a:rPr lang="en-US" b="1" i="1" dirty="0">
                <a:solidFill>
                  <a:srgbClr val="FF0000"/>
                </a:solidFill>
                <a:latin typeface="Cavolini" panose="020B0604020202020204" pitchFamily="34" charset="0"/>
                <a:cs typeface="Cavolini" panose="020B0604020202020204" pitchFamily="34" charset="0"/>
              </a:rPr>
            </a:br>
            <a:r>
              <a:rPr lang="en-US" b="1" i="1" dirty="0">
                <a:solidFill>
                  <a:srgbClr val="FF0000"/>
                </a:solidFill>
                <a:latin typeface="Cavolini" panose="020B0604020202020204" pitchFamily="34" charset="0"/>
                <a:cs typeface="Cavolini" panose="020B0604020202020204" pitchFamily="34" charset="0"/>
              </a:rPr>
              <a:t>Irish </a:t>
            </a:r>
            <a:br>
              <a:rPr lang="en-US" b="1" i="1" dirty="0">
                <a:solidFill>
                  <a:srgbClr val="FF0000"/>
                </a:solidFill>
                <a:latin typeface="Cavolini" panose="020B0604020202020204" pitchFamily="34" charset="0"/>
                <a:cs typeface="Cavolini" panose="020B0604020202020204" pitchFamily="34" charset="0"/>
              </a:rPr>
            </a:br>
            <a:r>
              <a:rPr lang="en-US" b="1" i="1" dirty="0">
                <a:solidFill>
                  <a:srgbClr val="FF0000"/>
                </a:solidFill>
                <a:latin typeface="Cavolini" panose="020B0604020202020204" pitchFamily="34" charset="0"/>
                <a:cs typeface="Cavolini" panose="020B0604020202020204" pitchFamily="34" charset="0"/>
              </a:rPr>
              <a:t>Sea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63E14A-338C-67A6-48C2-B5CED5E78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786" y="330125"/>
            <a:ext cx="8923462" cy="6197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B33357-481D-2568-4D49-ABDAD92F092B}"/>
              </a:ext>
            </a:extLst>
          </p:cNvPr>
          <p:cNvSpPr txBox="1"/>
          <p:nvPr/>
        </p:nvSpPr>
        <p:spPr>
          <a:xfrm>
            <a:off x="183150" y="2139277"/>
            <a:ext cx="28376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Isle of Man </a:t>
            </a:r>
          </a:p>
          <a:p>
            <a:r>
              <a:rPr 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to Dublin </a:t>
            </a:r>
          </a:p>
          <a:p>
            <a:r>
              <a:rPr 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= 94 miles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EAAFA0-82F3-8D42-E9D7-197B2F511546}"/>
              </a:ext>
            </a:extLst>
          </p:cNvPr>
          <p:cNvSpPr txBox="1"/>
          <p:nvPr/>
        </p:nvSpPr>
        <p:spPr>
          <a:xfrm>
            <a:off x="266700" y="3951514"/>
            <a:ext cx="25254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Belfast to </a:t>
            </a:r>
            <a:r>
              <a:rPr lang="en-US" sz="32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Stanraer</a:t>
            </a:r>
            <a:r>
              <a:rPr 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= about 160 miles</a:t>
            </a:r>
          </a:p>
        </p:txBody>
      </p:sp>
    </p:spTree>
    <p:extLst>
      <p:ext uri="{BB962C8B-B14F-4D97-AF65-F5344CB8AC3E}">
        <p14:creationId xmlns:p14="http://schemas.microsoft.com/office/powerpoint/2010/main" val="3746220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B8C65-7689-03BE-97EF-09C40EE6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rnard MT Condensed" panose="02050806060905020404" pitchFamily="18" charset="77"/>
              </a:rPr>
              <a:t>British Isles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5008169-BF4E-781B-1DE7-CF0B5BBA0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116" y="0"/>
            <a:ext cx="700268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F19F95-4122-B3C2-FB3D-3E6E756394C9}"/>
              </a:ext>
            </a:extLst>
          </p:cNvPr>
          <p:cNvSpPr txBox="1"/>
          <p:nvPr/>
        </p:nvSpPr>
        <p:spPr>
          <a:xfrm>
            <a:off x="133322" y="1482605"/>
            <a:ext cx="4373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England, Scotland, Wales from top to bottom = about 650 miles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144A1-D796-F55C-06E4-DA2A78570955}"/>
              </a:ext>
            </a:extLst>
          </p:cNvPr>
          <p:cNvSpPr txBox="1"/>
          <p:nvPr/>
        </p:nvSpPr>
        <p:spPr>
          <a:xfrm>
            <a:off x="647673" y="3429000"/>
            <a:ext cx="3166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Max. width = about 120 miles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1B387-E39D-F2B5-D811-F2A4C3A02CEF}"/>
              </a:ext>
            </a:extLst>
          </p:cNvPr>
          <p:cNvSpPr txBox="1"/>
          <p:nvPr/>
        </p:nvSpPr>
        <p:spPr>
          <a:xfrm>
            <a:off x="155924" y="5238737"/>
            <a:ext cx="4195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From Glasgow to Edinburgh = 45 miles</a:t>
            </a:r>
          </a:p>
        </p:txBody>
      </p:sp>
    </p:spTree>
    <p:extLst>
      <p:ext uri="{BB962C8B-B14F-4D97-AF65-F5344CB8AC3E}">
        <p14:creationId xmlns:p14="http://schemas.microsoft.com/office/powerpoint/2010/main" val="1921546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DF552-9D64-9053-CA53-D35E6EABF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Port of </a:t>
            </a:r>
            <a:br>
              <a:rPr lang="en-US" b="1" dirty="0"/>
            </a:br>
            <a:r>
              <a:rPr lang="en-US" b="1" dirty="0"/>
              <a:t>Dublin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3FA6B0-F5E2-E363-7109-286201F67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329" y="110363"/>
            <a:ext cx="7444921" cy="651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36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042F-1009-7BB1-4213-7A742D251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Port of </a:t>
            </a:r>
            <a:br>
              <a:rPr lang="en-US" b="1" dirty="0"/>
            </a:br>
            <a:r>
              <a:rPr lang="en-US" b="1" dirty="0"/>
              <a:t>Belfast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594BFB-783F-0689-4ED1-D8A1DFC80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083" y="365125"/>
            <a:ext cx="9371918" cy="624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55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5666</TotalTime>
  <Words>118</Words>
  <Application>Microsoft Macintosh PowerPoint</Application>
  <PresentationFormat>Widescreen</PresentationFormat>
  <Paragraphs>22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Bernard MT Condensed</vt:lpstr>
      <vt:lpstr>Calibri</vt:lpstr>
      <vt:lpstr>Calibri Light</vt:lpstr>
      <vt:lpstr>Cavolini</vt:lpstr>
      <vt:lpstr>Office Theme</vt:lpstr>
      <vt:lpstr>Some Physical Geography  of the Irish Sea Region</vt:lpstr>
      <vt:lpstr>PowerPoint Presentation</vt:lpstr>
      <vt:lpstr>PowerPoint Presentation</vt:lpstr>
      <vt:lpstr>PowerPoint Presentation</vt:lpstr>
      <vt:lpstr>Irish Sea</vt:lpstr>
      <vt:lpstr>Northern Irish  Sea</vt:lpstr>
      <vt:lpstr>British Isles</vt:lpstr>
      <vt:lpstr>Port of  Dublin</vt:lpstr>
      <vt:lpstr>Port of  Belfast</vt:lpstr>
      <vt:lpstr>Port of Liverpool </vt:lpstr>
      <vt:lpstr>Port of  Bristol</vt:lpstr>
      <vt:lpstr>Port of  Birkenhead </vt:lpstr>
      <vt:lpstr>Irish Sea Coast of Ireland</vt:lpstr>
      <vt:lpstr>Scotland  Irish Sea  Coast</vt:lpstr>
      <vt:lpstr>West  Wales coast  at Anglesey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 Physical Geography  of the Irish Sea Region</dc:title>
  <dc:creator>Microsoft Office User</dc:creator>
  <cp:lastModifiedBy>Microsoft Office User</cp:lastModifiedBy>
  <cp:revision>2</cp:revision>
  <dcterms:created xsi:type="dcterms:W3CDTF">2022-08-19T19:56:44Z</dcterms:created>
  <dcterms:modified xsi:type="dcterms:W3CDTF">2022-08-23T18:23:21Z</dcterms:modified>
</cp:coreProperties>
</file>