
<file path=[Content_Types].xml><?xml version="1.0" encoding="utf-8"?>
<Types xmlns="http://schemas.openxmlformats.org/package/2006/content-types">
  <Default Extension="png" ContentType="image/png"/>
  <Default Extension="m4a" ContentType="audio/mp4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81" r:id="rId3"/>
    <p:sldId id="257" r:id="rId4"/>
    <p:sldId id="259" r:id="rId5"/>
    <p:sldId id="261" r:id="rId6"/>
    <p:sldId id="280" r:id="rId7"/>
    <p:sldId id="260" r:id="rId8"/>
    <p:sldId id="263" r:id="rId9"/>
    <p:sldId id="268" r:id="rId10"/>
    <p:sldId id="272" r:id="rId11"/>
    <p:sldId id="273" r:id="rId12"/>
    <p:sldId id="275" r:id="rId13"/>
    <p:sldId id="264" r:id="rId14"/>
    <p:sldId id="265" r:id="rId15"/>
    <p:sldId id="267" r:id="rId16"/>
    <p:sldId id="270" r:id="rId17"/>
    <p:sldId id="271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1070"/>
    <p:restoredTop sz="94662"/>
  </p:normalViewPr>
  <p:slideViewPr>
    <p:cSldViewPr snapToGrid="0" snapToObjects="1">
      <p:cViewPr varScale="1">
        <p:scale>
          <a:sx n="105" d="100"/>
          <a:sy n="105" d="100"/>
        </p:scale>
        <p:origin x="808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02276-4CA7-AE40-8ED1-E2E43DAAEE29}" type="datetimeFigureOut">
              <a:rPr lang="en-US" smtClean="0"/>
              <a:t>3/24/20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7129F-30C2-2C4A-945E-129780D21B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88938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02276-4CA7-AE40-8ED1-E2E43DAAEE29}" type="datetimeFigureOut">
              <a:rPr lang="en-US" smtClean="0"/>
              <a:t>3/24/20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7129F-30C2-2C4A-945E-129780D21B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0902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02276-4CA7-AE40-8ED1-E2E43DAAEE29}" type="datetimeFigureOut">
              <a:rPr lang="en-US" smtClean="0"/>
              <a:t>3/24/20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7129F-30C2-2C4A-945E-129780D21B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1164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02276-4CA7-AE40-8ED1-E2E43DAAEE29}" type="datetimeFigureOut">
              <a:rPr lang="en-US" smtClean="0"/>
              <a:t>3/24/20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7129F-30C2-2C4A-945E-129780D21B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1728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02276-4CA7-AE40-8ED1-E2E43DAAEE29}" type="datetimeFigureOut">
              <a:rPr lang="en-US" smtClean="0"/>
              <a:t>3/24/20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7129F-30C2-2C4A-945E-129780D21B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3216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02276-4CA7-AE40-8ED1-E2E43DAAEE29}" type="datetimeFigureOut">
              <a:rPr lang="en-US" smtClean="0"/>
              <a:t>3/24/20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7129F-30C2-2C4A-945E-129780D21B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7408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02276-4CA7-AE40-8ED1-E2E43DAAEE29}" type="datetimeFigureOut">
              <a:rPr lang="en-US" smtClean="0"/>
              <a:t>3/24/20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7129F-30C2-2C4A-945E-129780D21B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3479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02276-4CA7-AE40-8ED1-E2E43DAAEE29}" type="datetimeFigureOut">
              <a:rPr lang="en-US" smtClean="0"/>
              <a:t>3/24/20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7129F-30C2-2C4A-945E-129780D21B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50608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02276-4CA7-AE40-8ED1-E2E43DAAEE29}" type="datetimeFigureOut">
              <a:rPr lang="en-US" smtClean="0"/>
              <a:t>3/24/20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7129F-30C2-2C4A-945E-129780D21B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7625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02276-4CA7-AE40-8ED1-E2E43DAAEE29}" type="datetimeFigureOut">
              <a:rPr lang="en-US" smtClean="0"/>
              <a:t>3/24/20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7129F-30C2-2C4A-945E-129780D21B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95265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02276-4CA7-AE40-8ED1-E2E43DAAEE29}" type="datetimeFigureOut">
              <a:rPr lang="en-US" smtClean="0"/>
              <a:t>3/24/20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7129F-30C2-2C4A-945E-129780D21B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0322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702276-4CA7-AE40-8ED1-E2E43DAAEE29}" type="datetimeFigureOut">
              <a:rPr lang="en-US" smtClean="0"/>
              <a:t>3/24/20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57129F-30C2-2C4A-945E-129780D21B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35123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1.png"/><Relationship Id="rId4" Type="http://schemas.openxmlformats.org/officeDocument/2006/relationships/image" Target="../media/image15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1.png"/><Relationship Id="rId4" Type="http://schemas.openxmlformats.org/officeDocument/2006/relationships/image" Target="../media/image16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1.png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1.png"/><Relationship Id="rId4" Type="http://schemas.openxmlformats.org/officeDocument/2006/relationships/image" Target="../media/image19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1.png"/><Relationship Id="rId4" Type="http://schemas.openxmlformats.org/officeDocument/2006/relationships/image" Target="../media/image20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1.png"/><Relationship Id="rId4" Type="http://schemas.openxmlformats.org/officeDocument/2006/relationships/image" Target="../media/image21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1.png"/><Relationship Id="rId4" Type="http://schemas.openxmlformats.org/officeDocument/2006/relationships/image" Target="../media/image22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1.png"/><Relationship Id="rId4" Type="http://schemas.openxmlformats.org/officeDocument/2006/relationships/image" Target="../media/image2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.png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.png"/><Relationship Id="rId4" Type="http://schemas.openxmlformats.org/officeDocument/2006/relationships/image" Target="../media/image3.t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.png"/><Relationship Id="rId5" Type="http://schemas.openxmlformats.org/officeDocument/2006/relationships/image" Target="../media/image5.jpg"/><Relationship Id="rId4" Type="http://schemas.openxmlformats.org/officeDocument/2006/relationships/image" Target="../media/image4.t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.png"/><Relationship Id="rId5" Type="http://schemas.openxmlformats.org/officeDocument/2006/relationships/image" Target="../media/image7.jpg"/><Relationship Id="rId4" Type="http://schemas.openxmlformats.org/officeDocument/2006/relationships/image" Target="../media/image6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1.png"/><Relationship Id="rId4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1.tif"/><Relationship Id="rId5" Type="http://schemas.openxmlformats.org/officeDocument/2006/relationships/image" Target="../media/image10.jpg"/><Relationship Id="rId4" Type="http://schemas.openxmlformats.org/officeDocument/2006/relationships/image" Target="../media/image9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1.png"/><Relationship Id="rId4" Type="http://schemas.openxmlformats.org/officeDocument/2006/relationships/image" Target="../media/image1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.png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8C8C0E-9B32-764C-9FB8-6555E33E22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11808" y="1414272"/>
            <a:ext cx="9144000" cy="3583115"/>
          </a:xfrm>
        </p:spPr>
        <p:txBody>
          <a:bodyPr>
            <a:normAutofit fontScale="90000"/>
          </a:bodyPr>
          <a:lstStyle/>
          <a:p>
            <a:r>
              <a:rPr lang="en-US" dirty="0" err="1">
                <a:latin typeface="Georgia" panose="02040502050405020303" pitchFamily="18" charset="0"/>
              </a:rPr>
              <a:t>Hist</a:t>
            </a:r>
            <a:r>
              <a:rPr lang="en-US" dirty="0">
                <a:latin typeface="Georgia" panose="02040502050405020303" pitchFamily="18" charset="0"/>
              </a:rPr>
              <a:t> 350, Tooley</a:t>
            </a:r>
            <a:br>
              <a:rPr lang="en-US" dirty="0">
                <a:latin typeface="Georgia" panose="02040502050405020303" pitchFamily="18" charset="0"/>
              </a:rPr>
            </a:br>
            <a:br>
              <a:rPr lang="en-US" dirty="0">
                <a:latin typeface="Georgia" panose="02040502050405020303" pitchFamily="18" charset="0"/>
              </a:rPr>
            </a:br>
            <a:r>
              <a:rPr lang="en-US" dirty="0">
                <a:latin typeface="Georgia" panose="02040502050405020303" pitchFamily="18" charset="0"/>
              </a:rPr>
              <a:t>Some Comments on Graphics and Propaganda during World War I</a:t>
            </a:r>
            <a:br>
              <a:rPr lang="en-US" dirty="0">
                <a:latin typeface="Georgia" panose="02040502050405020303" pitchFamily="18" charset="0"/>
              </a:rPr>
            </a:br>
            <a:endParaRPr lang="en-US" dirty="0">
              <a:latin typeface="Georgia" panose="02040502050405020303" pitchFamily="18" charset="0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09EA634E-C309-F043-A170-4B05097F2E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1107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786"/>
    </mc:Choice>
    <mc:Fallback>
      <p:transition spd="slow" advTm="377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8C8C0E-9B32-764C-9FB8-6555E33E22B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496887E-3DB5-4948-9424-2288E2C7D0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95141" y="0"/>
            <a:ext cx="4601718" cy="685800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5B5F18F3-ABBA-754C-A395-DE96CD9D1A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8446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102"/>
    </mc:Choice>
    <mc:Fallback>
      <p:transition spd="slow" advTm="341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8C8C0E-9B32-764C-9FB8-6555E33E22B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2B2D634-F869-C84C-8970-9D653DFC99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072" y="121244"/>
            <a:ext cx="4474464" cy="652458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EDD77A0-AED3-D44F-B196-5681E0DECC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3168" y="79347"/>
            <a:ext cx="7723632" cy="11262461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4A20DD0D-30C3-1344-96A7-98EB7BF709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1449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3001"/>
    </mc:Choice>
    <mc:Fallback>
      <p:transition spd="slow" advTm="430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8C8C0E-9B32-764C-9FB8-6555E33E22B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7C3DA67-C296-DE4F-89A2-D36B4B72C5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9173" y="0"/>
            <a:ext cx="4545334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306B366-0AA7-264C-8C5C-540A7D8315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59047" y="0"/>
            <a:ext cx="4316465" cy="6858000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16760A18-7D67-9E49-A98C-496213FFDE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4170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2014"/>
    </mc:Choice>
    <mc:Fallback>
      <p:transition spd="slow" advTm="620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8C8C0E-9B32-764C-9FB8-6555E33E22B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572D2FA-D660-4A44-83A0-0FEED505D4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73550" y="539750"/>
            <a:ext cx="3644900" cy="577850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DF41A04E-6E20-B64E-A2E4-4CABA6170EC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6114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382"/>
    </mc:Choice>
    <mc:Fallback>
      <p:transition spd="slow" advTm="193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8C8C0E-9B32-764C-9FB8-6555E33E22B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1A4D842-8E9E-1943-9E4C-D142693017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11600" y="139700"/>
            <a:ext cx="4368800" cy="657860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021A1F86-70AF-1C48-9B45-C565199792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3462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104"/>
    </mc:Choice>
    <mc:Fallback>
      <p:transition spd="slow" advTm="141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8C8C0E-9B32-764C-9FB8-6555E33E22B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A0E5657-F679-034B-B4F8-7E69A98C8B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30650" y="139700"/>
            <a:ext cx="4330700" cy="657860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0A23A0A7-991B-284D-AB85-895519E5F2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9117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783"/>
    </mc:Choice>
    <mc:Fallback>
      <p:transition spd="slow" advTm="167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8C8C0E-9B32-764C-9FB8-6555E33E22B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759CBE1-2A2B-5745-953F-C9FC0E03DA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01568" y="139551"/>
            <a:ext cx="5315712" cy="6670697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32AAE82C-4EE1-9B40-8EED-CBC68A349C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0909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351"/>
    </mc:Choice>
    <mc:Fallback>
      <p:transition spd="slow" advTm="403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8C8C0E-9B32-764C-9FB8-6555E33E22B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50B363B-99DE-224E-90DA-B933300E42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8416" y="128659"/>
            <a:ext cx="5486400" cy="6659881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989AB5D4-397D-B047-AD19-B7D9145CD6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3257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163"/>
    </mc:Choice>
    <mc:Fallback>
      <p:transition spd="slow" advTm="381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8C8C0E-9B32-764C-9FB8-6555E33E22B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B90D053-D2BE-EB40-87CA-582505BA20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69996" y="0"/>
            <a:ext cx="5046188" cy="7083552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5D232D41-F0BB-4846-8DBA-5EA831114F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3408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992"/>
    </mc:Choice>
    <mc:Fallback>
      <p:transition spd="slow" advTm="609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8C8C0E-9B32-764C-9FB8-6555E33E22B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C610490-BF48-7E46-91B8-8823FD1E2E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0880" y="217079"/>
            <a:ext cx="5010911" cy="6585768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B641D87E-07E9-8047-80C7-FF79BEDA65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0798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056"/>
    </mc:Choice>
    <mc:Fallback>
      <p:transition spd="slow" advTm="360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8C8C0E-9B32-764C-9FB8-6555E33E22B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53BBF72-32EF-D14A-BF5F-3BD2D66400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4538" y="219456"/>
            <a:ext cx="4334454" cy="63296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FD8AEFB-D430-3442-A737-400DC6F0C2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69152" y="225444"/>
            <a:ext cx="5303520" cy="6569038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6D6D53F6-FE75-DC43-9E64-C89157DCEE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7068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4287"/>
    </mc:Choice>
    <mc:Fallback>
      <p:transition spd="slow" advTm="542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8C8C0E-9B32-764C-9FB8-6555E33E22B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502C4AC-4101-3B4D-9E26-28EB989B1A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293BE7B-7D78-A64E-A389-C1621E3EF0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04544" y="229501"/>
            <a:ext cx="9985248" cy="6398997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6CB7094E-F8A0-4E48-8A1A-3D8A5B41B5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2376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406"/>
    </mc:Choice>
    <mc:Fallback>
      <p:transition spd="slow" advTm="364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8C8C0E-9B32-764C-9FB8-6555E33E22B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C837F41-C234-664A-8517-B54BF07328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9813" y="0"/>
            <a:ext cx="4992374" cy="685800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D9FF9B5F-86C0-E84C-B41A-BCC9E1A4FD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8172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1430"/>
    </mc:Choice>
    <mc:Fallback>
      <p:transition spd="slow" advTm="814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8C8C0E-9B32-764C-9FB8-6555E33E22B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7B4408B-7AF7-C045-8CBB-7F8CCB45D9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B208B78-6F3C-F44A-BEE9-AA68F00FDD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8691" y="0"/>
            <a:ext cx="476217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95784DB-DCB0-AF46-B615-276218AECF3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49696" y="140834"/>
            <a:ext cx="5218176" cy="6576332"/>
          </a:xfrm>
          <a:prstGeom prst="rect">
            <a:avLst/>
          </a:prstGeom>
        </p:spPr>
      </p:pic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2DBBD03E-3359-B841-9550-C1BF6F4A54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4775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7739"/>
    </mc:Choice>
    <mc:Fallback>
      <p:transition spd="slow" advTm="577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8C8C0E-9B32-764C-9FB8-6555E33E22B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D0606C3-43C4-1040-B12E-1446ECECBC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64992" y="-404635"/>
            <a:ext cx="5254752" cy="7376323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2C64A57F-7872-4743-B6FA-C0104C3FD6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9926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1347"/>
    </mc:Choice>
    <mc:Fallback>
      <p:transition spd="slow" advTm="513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8C8C0E-9B32-764C-9FB8-6555E33E22B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9943560-AD97-FF4E-9529-ECBDAE71CC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608" y="112459"/>
            <a:ext cx="4767072" cy="715060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D34279F-FF7C-4F47-87A7-D85F9D3180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27520" y="112459"/>
            <a:ext cx="4340352" cy="6582073"/>
          </a:xfrm>
          <a:prstGeom prst="rect">
            <a:avLst/>
          </a:prstGeom>
        </p:spPr>
      </p:pic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9A574183-5B24-0948-8693-4685276BB6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7566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1317"/>
    </mc:Choice>
    <mc:Fallback>
      <p:transition spd="slow" advTm="713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9AF8C"/>
      </a:accent1>
      <a:accent2>
        <a:srgbClr val="97BE49"/>
      </a:accent2>
      <a:accent3>
        <a:srgbClr val="3D9CCC"/>
      </a:accent3>
      <a:accent4>
        <a:srgbClr val="7C60C6"/>
      </a:accent4>
      <a:accent5>
        <a:srgbClr val="C9492C"/>
      </a:accent5>
      <a:accent6>
        <a:srgbClr val="D58C2E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3E4F19A7-A959-40BB-972C-4880BAF8EB0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1330</TotalTime>
  <Words>17</Words>
  <Application>Microsoft Macintosh PowerPoint</Application>
  <PresentationFormat>Widescreen</PresentationFormat>
  <Paragraphs>1</Paragraphs>
  <Slides>17</Slides>
  <Notes>0</Notes>
  <HiddenSlides>0</HiddenSlides>
  <MMClips>17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Calibri</vt:lpstr>
      <vt:lpstr>Calibri Light</vt:lpstr>
      <vt:lpstr>Georgia</vt:lpstr>
      <vt:lpstr>Office Theme</vt:lpstr>
      <vt:lpstr>Hist 350, Tooley  Some Comments on Graphics and Propaganda during World War I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7</cp:revision>
  <dcterms:created xsi:type="dcterms:W3CDTF">2020-03-24T21:01:38Z</dcterms:created>
  <dcterms:modified xsi:type="dcterms:W3CDTF">2020-03-25T19:12:27Z</dcterms:modified>
</cp:coreProperties>
</file>