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64" r:id="rId3"/>
    <p:sldId id="257" r:id="rId4"/>
    <p:sldId id="258" r:id="rId5"/>
    <p:sldId id="265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55"/>
    <p:restoredTop sz="94681"/>
  </p:normalViewPr>
  <p:slideViewPr>
    <p:cSldViewPr snapToGrid="0" snapToObjects="1">
      <p:cViewPr varScale="1">
        <p:scale>
          <a:sx n="97" d="100"/>
          <a:sy n="97" d="100"/>
        </p:scale>
        <p:origin x="6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80115-A99A-CC4C-AFAD-F35BD387D854}" type="datetimeFigureOut">
              <a:rPr lang="en-US" smtClean="0"/>
              <a:t>3/22/20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0F212-0790-8C47-A7EE-7144E1796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5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8B10-F823-9440-B03D-F92B850E1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50A46D-14FD-5F44-9DF5-7FD30086C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1B873-2763-BE49-9ABF-72CCDD715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4CD6-D799-114D-AB3E-AB8593CEECBA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8FCC9-E3C7-A84A-B736-14B533626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8E334-5671-0C46-8623-B3DDB648F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BA38C-3844-824C-932F-071CE3775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79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C0CAB-4275-9842-ACBC-9C269694E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FE2C20-7A3E-274E-9D12-AF21523CF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D4827-91A5-1C4D-A269-479808B14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4CD6-D799-114D-AB3E-AB8593CEECBA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42276-4396-8A43-AB87-369D7E9E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74484-3B29-EB4B-ADB4-30D676BA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BA38C-3844-824C-932F-071CE3775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55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5AB0E4-1911-F843-8A5F-DE44A5C30C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5F3AF-2563-9641-BC33-EBE5B37C0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42D17-62F4-5348-9E73-A32E7E40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4CD6-D799-114D-AB3E-AB8593CEECBA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08462-7343-9C4B-964C-862D9E96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1A677-8658-7D40-AC5C-A4773BF10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BA38C-3844-824C-932F-071CE3775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4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6C858-5F94-BD4F-A22C-CF409E137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8C094-F803-C24C-9898-FFF7CAA73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09FA7-F576-0D46-91AB-B4150B366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4CD6-D799-114D-AB3E-AB8593CEECBA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F3F09-6A29-4F41-86BB-23149F14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1823B-B2A4-F54F-9666-C5154EC67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BA38C-3844-824C-932F-071CE3775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0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964F4-E4C8-DE48-88DA-FE9B818E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B5193-819E-0145-B07D-5592528D9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0842C-E722-4240-99D3-E1F10DD12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4CD6-D799-114D-AB3E-AB8593CEECBA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942D9-8A6E-FF43-82E7-EF4EC8040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0DF67-6107-634E-8D8B-39E951234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BA38C-3844-824C-932F-071CE3775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91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F618A-4242-8440-B79E-981472CF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E819F-62A9-1543-A22A-D1EA253BB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710B0D-46F1-DC47-A500-6F1830EB7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29A04-6E3B-9543-8463-5237FA655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4CD6-D799-114D-AB3E-AB8593CEECBA}" type="datetimeFigureOut">
              <a:rPr lang="en-US" smtClean="0"/>
              <a:t>3/22/20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33C19-9076-CE4E-9900-1F42C4470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2CA8B-16E9-BD49-90A9-CEC687C1D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BA38C-3844-824C-932F-071CE3775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2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24D9F-CBCF-5B4F-BE14-7A6C6AAED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67360-506E-A344-868E-355C38A37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DA444F-F695-4F44-8ECC-6A8731FE0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3A28A-A4DB-C54C-A466-557CB7004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71BC7D-85B8-6044-A053-41F435C6B8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C84205-B373-474A-9653-22FD02081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4CD6-D799-114D-AB3E-AB8593CEECBA}" type="datetimeFigureOut">
              <a:rPr lang="en-US" smtClean="0"/>
              <a:t>3/22/20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5A3F2A-58A1-B046-BB34-3D88B81BA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7B6D0-44E2-3341-BADA-D4E2878F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BA38C-3844-824C-932F-071CE3775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27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824C2-7DC0-B14D-BE9E-A617C852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D65977-7F86-D449-A3E4-50FC572A3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4CD6-D799-114D-AB3E-AB8593CEECBA}" type="datetimeFigureOut">
              <a:rPr lang="en-US" smtClean="0"/>
              <a:t>3/22/20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CB7B12-4840-AA42-94A7-7C0161241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9730D-CD9E-CA4A-A887-79B795A23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BA38C-3844-824C-932F-071CE3775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8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D9D4F-1A0C-424C-92CB-3C451673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4CD6-D799-114D-AB3E-AB8593CEECBA}" type="datetimeFigureOut">
              <a:rPr lang="en-US" smtClean="0"/>
              <a:t>3/22/20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FFED0D-EF47-FF4E-8266-AD8E82795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6B5DD-6FA7-E443-BBC5-CC08FFFC1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BA38C-3844-824C-932F-071CE3775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9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03C52-C3BF-EC4A-BB67-1C020554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AF570-4415-6146-8C3F-41B8CF70A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8CC99-29A1-9346-8CBE-EA4AC061C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247DAF-8585-6144-8CD4-73261A61F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4CD6-D799-114D-AB3E-AB8593CEECBA}" type="datetimeFigureOut">
              <a:rPr lang="en-US" smtClean="0"/>
              <a:t>3/22/20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BDD95-FFEE-0E4C-9F14-DC55CBF58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E4AE07-BCD2-A043-A968-ADC73B79D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BA38C-3844-824C-932F-071CE3775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19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C7492-09BC-5042-99D3-86B5C53E7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E1E423-9C56-2A4C-8476-1B13F166CB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D153-C832-C14C-B09D-D80921322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973D1C-13E9-2C41-9FF7-5EEF46A3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4CD6-D799-114D-AB3E-AB8593CEECBA}" type="datetimeFigureOut">
              <a:rPr lang="en-US" smtClean="0"/>
              <a:t>3/22/20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8071A-FFDF-2A47-AD18-5023B467E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FC618-B2C7-904F-8992-211E42DB4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BA38C-3844-824C-932F-071CE3775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3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C9E21F-DB01-8344-820E-F5C4AFCD2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43CC0-36CE-7044-BC51-0F657859E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B818F-E049-3243-9AC9-CD3DB964FE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04CD6-D799-114D-AB3E-AB8593CEECBA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B884B-565A-024C-8819-5860BDFCC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7E41-AF40-5649-BF0F-62139464F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BA38C-3844-824C-932F-071CE3775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0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6723E-6314-1144-9725-D87EDAC01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063" y="485774"/>
            <a:ext cx="5929312" cy="5472113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err="1">
                <a:solidFill>
                  <a:srgbClr val="FF0000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Hist</a:t>
            </a:r>
            <a:r>
              <a:rPr lang="en-US" sz="4000" b="1" i="1" dirty="0">
                <a:solidFill>
                  <a:srgbClr val="FF0000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</a:rPr>
              <a:t> 143 Tooley</a:t>
            </a:r>
            <a:br>
              <a:rPr lang="en-US" b="1" dirty="0">
                <a:latin typeface="Baskerville SemiBold" panose="02020502070401020303" pitchFamily="18" charset="0"/>
                <a:ea typeface="Baskerville SemiBold" panose="02020502070401020303" pitchFamily="18" charset="0"/>
              </a:rPr>
            </a:br>
            <a:br>
              <a:rPr lang="en-US" b="1" dirty="0">
                <a:latin typeface="Baskerville SemiBold" panose="02020502070401020303" pitchFamily="18" charset="0"/>
                <a:ea typeface="Baskerville SemiBold" panose="02020502070401020303" pitchFamily="18" charset="0"/>
              </a:rPr>
            </a:br>
            <a:r>
              <a:rPr lang="en-US" b="1" dirty="0">
                <a:latin typeface="Baskerville SemiBold" panose="02020502070401020303" pitchFamily="18" charset="0"/>
                <a:ea typeface="Baskerville SemiBold" panose="02020502070401020303" pitchFamily="18" charset="0"/>
              </a:rPr>
              <a:t>Jean-Jacques Rousseau </a:t>
            </a:r>
            <a:br>
              <a:rPr lang="en-US" b="1" dirty="0">
                <a:latin typeface="Baskerville SemiBold" panose="02020502070401020303" pitchFamily="18" charset="0"/>
                <a:ea typeface="Baskerville SemiBold" panose="02020502070401020303" pitchFamily="18" charset="0"/>
              </a:rPr>
            </a:br>
            <a:r>
              <a:rPr lang="en-US" b="1" dirty="0">
                <a:latin typeface="Baskerville SemiBold" panose="02020502070401020303" pitchFamily="18" charset="0"/>
                <a:ea typeface="Baskerville SemiBold" panose="02020502070401020303" pitchFamily="18" charset="0"/>
              </a:rPr>
              <a:t>and the Late Enlightenment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2C4E3-4E52-6940-9471-23B5BF6D5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485" y="323522"/>
            <a:ext cx="4282377" cy="598097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9AF10D-74A2-C242-996F-461D9D70E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5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59"/>
    </mc:Choice>
    <mc:Fallback>
      <p:transition spd="slow" advTm="19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2E46-D1CA-DF4F-BBBD-DABC3960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82" y="222251"/>
            <a:ext cx="9048750" cy="160337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Some life facts about Rousseau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0585E-A69D-7B48-A3B3-8F6EDFF3C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77350" cy="394652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1712-1778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Born and died in Geneva, Switzerland, though he lived in Paris and other places during parts of his life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Though fluid in religious affiliations, more or less agnostic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In Paris especially he befriended Diderot and other famous </a:t>
            </a:r>
            <a:r>
              <a:rPr lang="en-US" dirty="0" err="1">
                <a:latin typeface="Baskerville" panose="02020502070401020303" pitchFamily="18" charset="0"/>
                <a:ea typeface="Baskerville" panose="02020502070401020303" pitchFamily="18" charset="0"/>
              </a:rPr>
              <a:t>Englightenment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philosophes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In the UK, he befriended, then quarreled with Hume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He became one of the most read and discussed writers in Europe 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He died in France in 1778</a:t>
            </a:r>
          </a:p>
          <a:p>
            <a:endParaRPr lang="en-US" i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71A37-4B6D-5D40-A5D2-49C1304E2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987" y="724274"/>
            <a:ext cx="1200149" cy="167618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830FE4-6E44-8A47-BFFE-A2B567367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45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69"/>
    </mc:Choice>
    <mc:Fallback>
      <p:transition spd="slow" advTm="61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2E46-D1CA-DF4F-BBBD-DABC3960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251"/>
            <a:ext cx="7419975" cy="126365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Most significant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0585E-A69D-7B48-A3B3-8F6EDFF3C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4" y="1360007"/>
            <a:ext cx="10891838" cy="54467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</a:t>
            </a: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• 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Julie, or the New Heloise (Julie, </a:t>
            </a:r>
            <a:r>
              <a:rPr lang="en-US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ou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 la nouvelle </a:t>
            </a:r>
            <a:r>
              <a:rPr lang="en-US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Héloïse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),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1761</a:t>
            </a:r>
          </a:p>
          <a:p>
            <a:pPr marL="0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Emile, or On Education (Émile, </a:t>
            </a:r>
            <a:r>
              <a:rPr lang="en-US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ou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 de </a:t>
            </a:r>
            <a:r>
              <a:rPr lang="en-US" i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l'éducation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),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1762</a:t>
            </a:r>
          </a:p>
          <a:p>
            <a:pPr marL="0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The Social Contract, or Principles of Political Right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 (Du </a:t>
            </a:r>
            <a:r>
              <a:rPr lang="en-US" dirty="0" err="1">
                <a:latin typeface="Baskerville" panose="02020502070401020303" pitchFamily="18" charset="0"/>
                <a:ea typeface="Baskerville" panose="02020502070401020303" pitchFamily="18" charset="0"/>
              </a:rPr>
              <a:t>contrat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social), 1762</a:t>
            </a:r>
          </a:p>
          <a:p>
            <a:pPr marL="0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Pygmalion: a Lyric Scene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, 1762</a:t>
            </a:r>
          </a:p>
          <a:p>
            <a:pPr marL="0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Confessions of Jean-Jacques Rousseau (Les Confessions), 1770, published 1782</a:t>
            </a: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71A37-4B6D-5D40-A5D2-49C1304E2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1313" y="521914"/>
            <a:ext cx="1200149" cy="167618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92676FD-8165-D64B-8BD3-0C657E6589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69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718"/>
    </mc:Choice>
    <mc:Fallback>
      <p:transition spd="slow" advTm="144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1B05A-1C7C-A142-9CEA-55D5F826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Contradictions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0DD97-22DD-6042-BE3F-68C5E3A0D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398" y="1700213"/>
            <a:ext cx="10420351" cy="515778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Political theorist who believed in the “general will” and government as a “social contract,” but whose thought later justified popular dictators, such as Robespierre and Napoleon 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Campaigner for closer families and nurturing, especially by promoting nursing by upper-class women and less emphasis on women as objects while basically saying women should be confined to the domestic sphere;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Friend of “rationalists” such as Diderot but the real founder of the “sensibility” movement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Wrote extensively on childhood education but gave up his children (all illegitimate) to orphanages since it seemed more “convenient” for him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60BA54-1EAB-054C-942A-DE9A402C9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1313" y="222251"/>
            <a:ext cx="1200149" cy="167618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6DF561-4D97-F244-B30B-A4E024884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1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768"/>
    </mc:Choice>
    <mc:Fallback>
      <p:transition spd="slow" advTm="123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E5D28-9F6B-5845-84BB-897BF2D4A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Take-aways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CCB29-F71A-004A-B2DE-A26A92934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84" y="2176354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Though he died over a decade before the French Revolution, his influence on revolutionary thought was great. He became a kind of patron saint of the radical-left Jacobin revolutionaries, and his ideas figured into the thought of both Maximilien Robespierre and Napoleon Bonaparte.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His influence was equally great on German poet/playwright J. W. Goethe, English literary figure William Wordsworth, the great Ludwig van Beethoven and many other molders of the soon-to-come cultural movement called Romanticism. Embracing the “passions”–-where the Enlightenment had wished to dampen or tame them—he opened up a whole new kind of discourse which heavily influenced European thought and language.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4FDA4-0379-6049-B6AF-8ADC00990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595" y="365125"/>
            <a:ext cx="1200149" cy="16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29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388</Words>
  <Application>Microsoft Macintosh PowerPoint</Application>
  <PresentationFormat>Widescreen</PresentationFormat>
  <Paragraphs>29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Baskerville</vt:lpstr>
      <vt:lpstr>Baskerville SemiBold</vt:lpstr>
      <vt:lpstr>Calibri</vt:lpstr>
      <vt:lpstr>Calibri Light</vt:lpstr>
      <vt:lpstr>Office Theme</vt:lpstr>
      <vt:lpstr>Hist 143 Tooley  Jean-Jacques Rousseau  and the Late Enlightenment</vt:lpstr>
      <vt:lpstr>Some life facts about Rousseau</vt:lpstr>
      <vt:lpstr>Most significant works</vt:lpstr>
      <vt:lpstr>Contradictions</vt:lpstr>
      <vt:lpstr>Take-aways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</cp:revision>
  <dcterms:created xsi:type="dcterms:W3CDTF">2020-03-20T19:44:31Z</dcterms:created>
  <dcterms:modified xsi:type="dcterms:W3CDTF">2020-03-22T18:17:06Z</dcterms:modified>
</cp:coreProperties>
</file>