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90" r:id="rId3"/>
    <p:sldId id="292" r:id="rId4"/>
    <p:sldId id="261" r:id="rId5"/>
    <p:sldId id="295" r:id="rId6"/>
    <p:sldId id="293" r:id="rId7"/>
    <p:sldId id="260" r:id="rId8"/>
    <p:sldId id="296" r:id="rId9"/>
    <p:sldId id="326" r:id="rId10"/>
    <p:sldId id="294" r:id="rId11"/>
    <p:sldId id="322" r:id="rId12"/>
    <p:sldId id="259" r:id="rId13"/>
    <p:sldId id="301" r:id="rId14"/>
    <p:sldId id="297" r:id="rId15"/>
    <p:sldId id="300" r:id="rId16"/>
    <p:sldId id="264" r:id="rId17"/>
    <p:sldId id="265" r:id="rId18"/>
    <p:sldId id="298" r:id="rId19"/>
    <p:sldId id="310" r:id="rId20"/>
    <p:sldId id="302" r:id="rId21"/>
    <p:sldId id="309" r:id="rId22"/>
    <p:sldId id="314" r:id="rId23"/>
    <p:sldId id="315" r:id="rId24"/>
    <p:sldId id="308" r:id="rId25"/>
    <p:sldId id="311" r:id="rId26"/>
    <p:sldId id="316" r:id="rId27"/>
    <p:sldId id="307" r:id="rId28"/>
    <p:sldId id="321" r:id="rId29"/>
    <p:sldId id="317" r:id="rId30"/>
    <p:sldId id="299" r:id="rId31"/>
    <p:sldId id="327" r:id="rId32"/>
    <p:sldId id="318" r:id="rId33"/>
    <p:sldId id="272" r:id="rId34"/>
    <p:sldId id="273" r:id="rId35"/>
    <p:sldId id="279" r:id="rId36"/>
    <p:sldId id="276" r:id="rId37"/>
    <p:sldId id="286" r:id="rId38"/>
    <p:sldId id="289" r:id="rId39"/>
    <p:sldId id="26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067"/>
    <p:restoredTop sz="94704"/>
  </p:normalViewPr>
  <p:slideViewPr>
    <p:cSldViewPr snapToGrid="0" snapToObjects="1">
      <p:cViewPr varScale="1">
        <p:scale>
          <a:sx n="105" d="100"/>
          <a:sy n="105" d="100"/>
        </p:scale>
        <p:origin x="912"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DC380-349D-6049-B524-B57494E64826}" type="datetimeFigureOut">
              <a:rPr lang="en-US" smtClean="0"/>
              <a:t>3/29/20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F5AED-1DB4-A045-9DBE-9EA8639D5BA5}" type="slidenum">
              <a:rPr lang="en-US" smtClean="0"/>
              <a:t>‹#›</a:t>
            </a:fld>
            <a:endParaRPr lang="en-US" dirty="0"/>
          </a:p>
        </p:txBody>
      </p:sp>
    </p:spTree>
    <p:extLst>
      <p:ext uri="{BB962C8B-B14F-4D97-AF65-F5344CB8AC3E}">
        <p14:creationId xmlns:p14="http://schemas.microsoft.com/office/powerpoint/2010/main" val="8534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F5AED-1DB4-A045-9DBE-9EA8639D5BA5}" type="slidenum">
              <a:rPr lang="en-US" smtClean="0"/>
              <a:t>13</a:t>
            </a:fld>
            <a:endParaRPr lang="en-US" dirty="0"/>
          </a:p>
        </p:txBody>
      </p:sp>
    </p:spTree>
    <p:extLst>
      <p:ext uri="{BB962C8B-B14F-4D97-AF65-F5344CB8AC3E}">
        <p14:creationId xmlns:p14="http://schemas.microsoft.com/office/powerpoint/2010/main" val="407659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46E7-F39B-2C44-86FF-C9E121C2F3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758FA-9F09-F54E-B07D-A0B4DC9BD3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42F47C-FAC7-604E-B15A-594992E5A51C}"/>
              </a:ext>
            </a:extLst>
          </p:cNvPr>
          <p:cNvSpPr>
            <a:spLocks noGrp="1"/>
          </p:cNvSpPr>
          <p:nvPr>
            <p:ph type="dt" sz="half" idx="10"/>
          </p:nvPr>
        </p:nvSpPr>
        <p:spPr/>
        <p:txBody>
          <a:bodyPr/>
          <a:lstStyle/>
          <a:p>
            <a:fld id="{5880256A-D381-4145-AA36-63181B8E6182}" type="datetimeFigureOut">
              <a:rPr lang="en-US" smtClean="0"/>
              <a:t>3/29/20</a:t>
            </a:fld>
            <a:endParaRPr lang="en-US" dirty="0"/>
          </a:p>
        </p:txBody>
      </p:sp>
      <p:sp>
        <p:nvSpPr>
          <p:cNvPr id="5" name="Footer Placeholder 4">
            <a:extLst>
              <a:ext uri="{FF2B5EF4-FFF2-40B4-BE49-F238E27FC236}">
                <a16:creationId xmlns:a16="http://schemas.microsoft.com/office/drawing/2014/main" id="{1DD3752C-B8D0-B041-B886-AB5CF987B6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88D57F-7C31-3446-A2F9-16DA9CAA8099}"/>
              </a:ext>
            </a:extLst>
          </p:cNvPr>
          <p:cNvSpPr>
            <a:spLocks noGrp="1"/>
          </p:cNvSpPr>
          <p:nvPr>
            <p:ph type="sldNum" sz="quarter" idx="12"/>
          </p:nvPr>
        </p:nvSpPr>
        <p:spPr/>
        <p:txBody>
          <a:bodyPr/>
          <a:lstStyle/>
          <a:p>
            <a:fld id="{0739AAAC-13B9-A44E-BE13-010C0172B9DE}" type="slidenum">
              <a:rPr lang="en-US" smtClean="0"/>
              <a:t>‹#›</a:t>
            </a:fld>
            <a:endParaRPr lang="en-US" dirty="0"/>
          </a:p>
        </p:txBody>
      </p:sp>
    </p:spTree>
    <p:extLst>
      <p:ext uri="{BB962C8B-B14F-4D97-AF65-F5344CB8AC3E}">
        <p14:creationId xmlns:p14="http://schemas.microsoft.com/office/powerpoint/2010/main" val="127108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E81E-56AA-9941-8641-0B18CD133A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B2AF55-8980-974A-A80A-B92070703A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E08C7-5B8C-AD4C-8941-CB500896C776}"/>
              </a:ext>
            </a:extLst>
          </p:cNvPr>
          <p:cNvSpPr>
            <a:spLocks noGrp="1"/>
          </p:cNvSpPr>
          <p:nvPr>
            <p:ph type="dt" sz="half" idx="10"/>
          </p:nvPr>
        </p:nvSpPr>
        <p:spPr/>
        <p:txBody>
          <a:bodyPr/>
          <a:lstStyle/>
          <a:p>
            <a:fld id="{5880256A-D381-4145-AA36-63181B8E6182}" type="datetimeFigureOut">
              <a:rPr lang="en-US" smtClean="0"/>
              <a:t>3/29/20</a:t>
            </a:fld>
            <a:endParaRPr lang="en-US" dirty="0"/>
          </a:p>
        </p:txBody>
      </p:sp>
      <p:sp>
        <p:nvSpPr>
          <p:cNvPr id="5" name="Footer Placeholder 4">
            <a:extLst>
              <a:ext uri="{FF2B5EF4-FFF2-40B4-BE49-F238E27FC236}">
                <a16:creationId xmlns:a16="http://schemas.microsoft.com/office/drawing/2014/main" id="{13E6EBA0-5895-1F4A-B602-B09209D358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231B8A-8FB6-EB47-99DA-D89BFB3D23FB}"/>
              </a:ext>
            </a:extLst>
          </p:cNvPr>
          <p:cNvSpPr>
            <a:spLocks noGrp="1"/>
          </p:cNvSpPr>
          <p:nvPr>
            <p:ph type="sldNum" sz="quarter" idx="12"/>
          </p:nvPr>
        </p:nvSpPr>
        <p:spPr/>
        <p:txBody>
          <a:bodyPr/>
          <a:lstStyle/>
          <a:p>
            <a:fld id="{0739AAAC-13B9-A44E-BE13-010C0172B9DE}" type="slidenum">
              <a:rPr lang="en-US" smtClean="0"/>
              <a:t>‹#›</a:t>
            </a:fld>
            <a:endParaRPr lang="en-US" dirty="0"/>
          </a:p>
        </p:txBody>
      </p:sp>
    </p:spTree>
    <p:extLst>
      <p:ext uri="{BB962C8B-B14F-4D97-AF65-F5344CB8AC3E}">
        <p14:creationId xmlns:p14="http://schemas.microsoft.com/office/powerpoint/2010/main" val="229052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F76F76-1CF1-E341-AA4B-4C97BAE54B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485740-FE71-CC48-B89D-7300ACDC27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D6B14-749F-7A4D-B887-171EE64E7DAC}"/>
              </a:ext>
            </a:extLst>
          </p:cNvPr>
          <p:cNvSpPr>
            <a:spLocks noGrp="1"/>
          </p:cNvSpPr>
          <p:nvPr>
            <p:ph type="dt" sz="half" idx="10"/>
          </p:nvPr>
        </p:nvSpPr>
        <p:spPr/>
        <p:txBody>
          <a:bodyPr/>
          <a:lstStyle/>
          <a:p>
            <a:fld id="{5880256A-D381-4145-AA36-63181B8E6182}" type="datetimeFigureOut">
              <a:rPr lang="en-US" smtClean="0"/>
              <a:t>3/29/20</a:t>
            </a:fld>
            <a:endParaRPr lang="en-US" dirty="0"/>
          </a:p>
        </p:txBody>
      </p:sp>
      <p:sp>
        <p:nvSpPr>
          <p:cNvPr id="5" name="Footer Placeholder 4">
            <a:extLst>
              <a:ext uri="{FF2B5EF4-FFF2-40B4-BE49-F238E27FC236}">
                <a16:creationId xmlns:a16="http://schemas.microsoft.com/office/drawing/2014/main" id="{F8BDE78E-2E6D-E341-8B1A-87B9D76862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F99581-C89E-0C4B-B2D9-9B85B79A61BA}"/>
              </a:ext>
            </a:extLst>
          </p:cNvPr>
          <p:cNvSpPr>
            <a:spLocks noGrp="1"/>
          </p:cNvSpPr>
          <p:nvPr>
            <p:ph type="sldNum" sz="quarter" idx="12"/>
          </p:nvPr>
        </p:nvSpPr>
        <p:spPr/>
        <p:txBody>
          <a:bodyPr/>
          <a:lstStyle/>
          <a:p>
            <a:fld id="{0739AAAC-13B9-A44E-BE13-010C0172B9DE}" type="slidenum">
              <a:rPr lang="en-US" smtClean="0"/>
              <a:t>‹#›</a:t>
            </a:fld>
            <a:endParaRPr lang="en-US" dirty="0"/>
          </a:p>
        </p:txBody>
      </p:sp>
    </p:spTree>
    <p:extLst>
      <p:ext uri="{BB962C8B-B14F-4D97-AF65-F5344CB8AC3E}">
        <p14:creationId xmlns:p14="http://schemas.microsoft.com/office/powerpoint/2010/main" val="4121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DF284-E2D8-FC4C-ABF1-8D6C79B796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FD414-7CD4-D04D-A7EF-6908037513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FD655-88A2-1347-943D-BFD11EA170FD}"/>
              </a:ext>
            </a:extLst>
          </p:cNvPr>
          <p:cNvSpPr>
            <a:spLocks noGrp="1"/>
          </p:cNvSpPr>
          <p:nvPr>
            <p:ph type="dt" sz="half" idx="10"/>
          </p:nvPr>
        </p:nvSpPr>
        <p:spPr/>
        <p:txBody>
          <a:bodyPr/>
          <a:lstStyle/>
          <a:p>
            <a:fld id="{5880256A-D381-4145-AA36-63181B8E6182}" type="datetimeFigureOut">
              <a:rPr lang="en-US" smtClean="0"/>
              <a:t>3/29/20</a:t>
            </a:fld>
            <a:endParaRPr lang="en-US" dirty="0"/>
          </a:p>
        </p:txBody>
      </p:sp>
      <p:sp>
        <p:nvSpPr>
          <p:cNvPr id="5" name="Footer Placeholder 4">
            <a:extLst>
              <a:ext uri="{FF2B5EF4-FFF2-40B4-BE49-F238E27FC236}">
                <a16:creationId xmlns:a16="http://schemas.microsoft.com/office/drawing/2014/main" id="{23C3AB10-EED8-6948-8324-B704E515CF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111498-2EF5-D140-B4D5-F36E0BA55CC0}"/>
              </a:ext>
            </a:extLst>
          </p:cNvPr>
          <p:cNvSpPr>
            <a:spLocks noGrp="1"/>
          </p:cNvSpPr>
          <p:nvPr>
            <p:ph type="sldNum" sz="quarter" idx="12"/>
          </p:nvPr>
        </p:nvSpPr>
        <p:spPr/>
        <p:txBody>
          <a:bodyPr/>
          <a:lstStyle/>
          <a:p>
            <a:fld id="{0739AAAC-13B9-A44E-BE13-010C0172B9DE}" type="slidenum">
              <a:rPr lang="en-US" smtClean="0"/>
              <a:t>‹#›</a:t>
            </a:fld>
            <a:endParaRPr lang="en-US" dirty="0"/>
          </a:p>
        </p:txBody>
      </p:sp>
    </p:spTree>
    <p:extLst>
      <p:ext uri="{BB962C8B-B14F-4D97-AF65-F5344CB8AC3E}">
        <p14:creationId xmlns:p14="http://schemas.microsoft.com/office/powerpoint/2010/main" val="253797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EE225-84BC-CC49-A2BA-1AC27BA5F9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0C214D-3BE2-9C43-B9D2-3E28D0A24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4709BC-044A-CC45-BC86-2164C84ACA47}"/>
              </a:ext>
            </a:extLst>
          </p:cNvPr>
          <p:cNvSpPr>
            <a:spLocks noGrp="1"/>
          </p:cNvSpPr>
          <p:nvPr>
            <p:ph type="dt" sz="half" idx="10"/>
          </p:nvPr>
        </p:nvSpPr>
        <p:spPr/>
        <p:txBody>
          <a:bodyPr/>
          <a:lstStyle/>
          <a:p>
            <a:fld id="{5880256A-D381-4145-AA36-63181B8E6182}" type="datetimeFigureOut">
              <a:rPr lang="en-US" smtClean="0"/>
              <a:t>3/29/20</a:t>
            </a:fld>
            <a:endParaRPr lang="en-US" dirty="0"/>
          </a:p>
        </p:txBody>
      </p:sp>
      <p:sp>
        <p:nvSpPr>
          <p:cNvPr id="5" name="Footer Placeholder 4">
            <a:extLst>
              <a:ext uri="{FF2B5EF4-FFF2-40B4-BE49-F238E27FC236}">
                <a16:creationId xmlns:a16="http://schemas.microsoft.com/office/drawing/2014/main" id="{A93BF4A2-2ABB-1947-8884-4140DC9596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590CEA-FD70-594A-B8EE-215B6B34C4B0}"/>
              </a:ext>
            </a:extLst>
          </p:cNvPr>
          <p:cNvSpPr>
            <a:spLocks noGrp="1"/>
          </p:cNvSpPr>
          <p:nvPr>
            <p:ph type="sldNum" sz="quarter" idx="12"/>
          </p:nvPr>
        </p:nvSpPr>
        <p:spPr/>
        <p:txBody>
          <a:bodyPr/>
          <a:lstStyle/>
          <a:p>
            <a:fld id="{0739AAAC-13B9-A44E-BE13-010C0172B9DE}" type="slidenum">
              <a:rPr lang="en-US" smtClean="0"/>
              <a:t>‹#›</a:t>
            </a:fld>
            <a:endParaRPr lang="en-US" dirty="0"/>
          </a:p>
        </p:txBody>
      </p:sp>
    </p:spTree>
    <p:extLst>
      <p:ext uri="{BB962C8B-B14F-4D97-AF65-F5344CB8AC3E}">
        <p14:creationId xmlns:p14="http://schemas.microsoft.com/office/powerpoint/2010/main" val="1587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9950-AC6D-B14C-AA38-BC2213AFE9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954A6C-EE66-2240-A807-97C86C8B94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7476FC-799C-7141-B9AC-D22CF4D6F2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F7DB1C-5E40-9E4B-A6EA-CEF9E483B326}"/>
              </a:ext>
            </a:extLst>
          </p:cNvPr>
          <p:cNvSpPr>
            <a:spLocks noGrp="1"/>
          </p:cNvSpPr>
          <p:nvPr>
            <p:ph type="dt" sz="half" idx="10"/>
          </p:nvPr>
        </p:nvSpPr>
        <p:spPr/>
        <p:txBody>
          <a:bodyPr/>
          <a:lstStyle/>
          <a:p>
            <a:fld id="{5880256A-D381-4145-AA36-63181B8E6182}" type="datetimeFigureOut">
              <a:rPr lang="en-US" smtClean="0"/>
              <a:t>3/29/20</a:t>
            </a:fld>
            <a:endParaRPr lang="en-US" dirty="0"/>
          </a:p>
        </p:txBody>
      </p:sp>
      <p:sp>
        <p:nvSpPr>
          <p:cNvPr id="6" name="Footer Placeholder 5">
            <a:extLst>
              <a:ext uri="{FF2B5EF4-FFF2-40B4-BE49-F238E27FC236}">
                <a16:creationId xmlns:a16="http://schemas.microsoft.com/office/drawing/2014/main" id="{A184B756-C044-934B-A660-6CA757E88C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8E4869-062C-AA4E-A87D-5DBC83C97C2E}"/>
              </a:ext>
            </a:extLst>
          </p:cNvPr>
          <p:cNvSpPr>
            <a:spLocks noGrp="1"/>
          </p:cNvSpPr>
          <p:nvPr>
            <p:ph type="sldNum" sz="quarter" idx="12"/>
          </p:nvPr>
        </p:nvSpPr>
        <p:spPr/>
        <p:txBody>
          <a:bodyPr/>
          <a:lstStyle/>
          <a:p>
            <a:fld id="{0739AAAC-13B9-A44E-BE13-010C0172B9DE}" type="slidenum">
              <a:rPr lang="en-US" smtClean="0"/>
              <a:t>‹#›</a:t>
            </a:fld>
            <a:endParaRPr lang="en-US" dirty="0"/>
          </a:p>
        </p:txBody>
      </p:sp>
    </p:spTree>
    <p:extLst>
      <p:ext uri="{BB962C8B-B14F-4D97-AF65-F5344CB8AC3E}">
        <p14:creationId xmlns:p14="http://schemas.microsoft.com/office/powerpoint/2010/main" val="350168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A37E9-D8B6-4549-B9C3-2ABC0834F1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C50E38-A040-3847-B25E-5BCC263AB2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9660B8-5CA0-E443-9581-8B3E6D5C292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E74018-8A86-2446-A357-3480B1314C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E52050-D152-EF43-B7DB-99B22AEB24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A4DCBC-93B1-774C-8AC7-50675E68466C}"/>
              </a:ext>
            </a:extLst>
          </p:cNvPr>
          <p:cNvSpPr>
            <a:spLocks noGrp="1"/>
          </p:cNvSpPr>
          <p:nvPr>
            <p:ph type="dt" sz="half" idx="10"/>
          </p:nvPr>
        </p:nvSpPr>
        <p:spPr/>
        <p:txBody>
          <a:bodyPr/>
          <a:lstStyle/>
          <a:p>
            <a:fld id="{5880256A-D381-4145-AA36-63181B8E6182}" type="datetimeFigureOut">
              <a:rPr lang="en-US" smtClean="0"/>
              <a:t>3/29/20</a:t>
            </a:fld>
            <a:endParaRPr lang="en-US" dirty="0"/>
          </a:p>
        </p:txBody>
      </p:sp>
      <p:sp>
        <p:nvSpPr>
          <p:cNvPr id="8" name="Footer Placeholder 7">
            <a:extLst>
              <a:ext uri="{FF2B5EF4-FFF2-40B4-BE49-F238E27FC236}">
                <a16:creationId xmlns:a16="http://schemas.microsoft.com/office/drawing/2014/main" id="{ED1EF92C-44D7-C54D-A1D9-26A5F54C0CC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EA6AAAA-B569-E749-BE44-B77D29A0C1C7}"/>
              </a:ext>
            </a:extLst>
          </p:cNvPr>
          <p:cNvSpPr>
            <a:spLocks noGrp="1"/>
          </p:cNvSpPr>
          <p:nvPr>
            <p:ph type="sldNum" sz="quarter" idx="12"/>
          </p:nvPr>
        </p:nvSpPr>
        <p:spPr/>
        <p:txBody>
          <a:bodyPr/>
          <a:lstStyle/>
          <a:p>
            <a:fld id="{0739AAAC-13B9-A44E-BE13-010C0172B9DE}" type="slidenum">
              <a:rPr lang="en-US" smtClean="0"/>
              <a:t>‹#›</a:t>
            </a:fld>
            <a:endParaRPr lang="en-US" dirty="0"/>
          </a:p>
        </p:txBody>
      </p:sp>
    </p:spTree>
    <p:extLst>
      <p:ext uri="{BB962C8B-B14F-4D97-AF65-F5344CB8AC3E}">
        <p14:creationId xmlns:p14="http://schemas.microsoft.com/office/powerpoint/2010/main" val="3082474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AFD1-B654-254C-8A40-CDE8EE47E4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82430B-1DC4-AF47-87C3-055733B54162}"/>
              </a:ext>
            </a:extLst>
          </p:cNvPr>
          <p:cNvSpPr>
            <a:spLocks noGrp="1"/>
          </p:cNvSpPr>
          <p:nvPr>
            <p:ph type="dt" sz="half" idx="10"/>
          </p:nvPr>
        </p:nvSpPr>
        <p:spPr/>
        <p:txBody>
          <a:bodyPr/>
          <a:lstStyle/>
          <a:p>
            <a:fld id="{5880256A-D381-4145-AA36-63181B8E6182}" type="datetimeFigureOut">
              <a:rPr lang="en-US" smtClean="0"/>
              <a:t>3/29/20</a:t>
            </a:fld>
            <a:endParaRPr lang="en-US" dirty="0"/>
          </a:p>
        </p:txBody>
      </p:sp>
      <p:sp>
        <p:nvSpPr>
          <p:cNvPr id="4" name="Footer Placeholder 3">
            <a:extLst>
              <a:ext uri="{FF2B5EF4-FFF2-40B4-BE49-F238E27FC236}">
                <a16:creationId xmlns:a16="http://schemas.microsoft.com/office/drawing/2014/main" id="{DA0502CF-B05F-2F45-A03C-0C4C38797B5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D3350B-D0AA-2048-B121-64324A1EB364}"/>
              </a:ext>
            </a:extLst>
          </p:cNvPr>
          <p:cNvSpPr>
            <a:spLocks noGrp="1"/>
          </p:cNvSpPr>
          <p:nvPr>
            <p:ph type="sldNum" sz="quarter" idx="12"/>
          </p:nvPr>
        </p:nvSpPr>
        <p:spPr/>
        <p:txBody>
          <a:bodyPr/>
          <a:lstStyle/>
          <a:p>
            <a:fld id="{0739AAAC-13B9-A44E-BE13-010C0172B9DE}" type="slidenum">
              <a:rPr lang="en-US" smtClean="0"/>
              <a:t>‹#›</a:t>
            </a:fld>
            <a:endParaRPr lang="en-US" dirty="0"/>
          </a:p>
        </p:txBody>
      </p:sp>
    </p:spTree>
    <p:extLst>
      <p:ext uri="{BB962C8B-B14F-4D97-AF65-F5344CB8AC3E}">
        <p14:creationId xmlns:p14="http://schemas.microsoft.com/office/powerpoint/2010/main" val="28469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126E7-9AD8-CF49-8C48-F9FAD8AE50F9}"/>
              </a:ext>
            </a:extLst>
          </p:cNvPr>
          <p:cNvSpPr>
            <a:spLocks noGrp="1"/>
          </p:cNvSpPr>
          <p:nvPr>
            <p:ph type="dt" sz="half" idx="10"/>
          </p:nvPr>
        </p:nvSpPr>
        <p:spPr/>
        <p:txBody>
          <a:bodyPr/>
          <a:lstStyle/>
          <a:p>
            <a:fld id="{5880256A-D381-4145-AA36-63181B8E6182}" type="datetimeFigureOut">
              <a:rPr lang="en-US" smtClean="0"/>
              <a:t>3/29/20</a:t>
            </a:fld>
            <a:endParaRPr lang="en-US" dirty="0"/>
          </a:p>
        </p:txBody>
      </p:sp>
      <p:sp>
        <p:nvSpPr>
          <p:cNvPr id="3" name="Footer Placeholder 2">
            <a:extLst>
              <a:ext uri="{FF2B5EF4-FFF2-40B4-BE49-F238E27FC236}">
                <a16:creationId xmlns:a16="http://schemas.microsoft.com/office/drawing/2014/main" id="{67EDC749-4297-B04F-A265-3624FCA2F74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88ED7C2-4DF8-7441-A44E-B00F2518ACD9}"/>
              </a:ext>
            </a:extLst>
          </p:cNvPr>
          <p:cNvSpPr>
            <a:spLocks noGrp="1"/>
          </p:cNvSpPr>
          <p:nvPr>
            <p:ph type="sldNum" sz="quarter" idx="12"/>
          </p:nvPr>
        </p:nvSpPr>
        <p:spPr/>
        <p:txBody>
          <a:bodyPr/>
          <a:lstStyle/>
          <a:p>
            <a:fld id="{0739AAAC-13B9-A44E-BE13-010C0172B9DE}" type="slidenum">
              <a:rPr lang="en-US" smtClean="0"/>
              <a:t>‹#›</a:t>
            </a:fld>
            <a:endParaRPr lang="en-US" dirty="0"/>
          </a:p>
        </p:txBody>
      </p:sp>
    </p:spTree>
    <p:extLst>
      <p:ext uri="{BB962C8B-B14F-4D97-AF65-F5344CB8AC3E}">
        <p14:creationId xmlns:p14="http://schemas.microsoft.com/office/powerpoint/2010/main" val="190470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D297-515E-AD49-B51D-103C148DB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B7CE17-60C6-5C45-9782-23E8B0923F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4D491C-52BC-2340-83D5-D17791E7DE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E4D34C-ED09-E546-B6EF-707D04885202}"/>
              </a:ext>
            </a:extLst>
          </p:cNvPr>
          <p:cNvSpPr>
            <a:spLocks noGrp="1"/>
          </p:cNvSpPr>
          <p:nvPr>
            <p:ph type="dt" sz="half" idx="10"/>
          </p:nvPr>
        </p:nvSpPr>
        <p:spPr/>
        <p:txBody>
          <a:bodyPr/>
          <a:lstStyle/>
          <a:p>
            <a:fld id="{5880256A-D381-4145-AA36-63181B8E6182}" type="datetimeFigureOut">
              <a:rPr lang="en-US" smtClean="0"/>
              <a:t>3/29/20</a:t>
            </a:fld>
            <a:endParaRPr lang="en-US" dirty="0"/>
          </a:p>
        </p:txBody>
      </p:sp>
      <p:sp>
        <p:nvSpPr>
          <p:cNvPr id="6" name="Footer Placeholder 5">
            <a:extLst>
              <a:ext uri="{FF2B5EF4-FFF2-40B4-BE49-F238E27FC236}">
                <a16:creationId xmlns:a16="http://schemas.microsoft.com/office/drawing/2014/main" id="{7563303B-60C1-FF4A-ABB2-AB7E0C1A24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FB63BC-F38F-514C-AC35-F938D9D1D218}"/>
              </a:ext>
            </a:extLst>
          </p:cNvPr>
          <p:cNvSpPr>
            <a:spLocks noGrp="1"/>
          </p:cNvSpPr>
          <p:nvPr>
            <p:ph type="sldNum" sz="quarter" idx="12"/>
          </p:nvPr>
        </p:nvSpPr>
        <p:spPr/>
        <p:txBody>
          <a:bodyPr/>
          <a:lstStyle/>
          <a:p>
            <a:fld id="{0739AAAC-13B9-A44E-BE13-010C0172B9DE}" type="slidenum">
              <a:rPr lang="en-US" smtClean="0"/>
              <a:t>‹#›</a:t>
            </a:fld>
            <a:endParaRPr lang="en-US" dirty="0"/>
          </a:p>
        </p:txBody>
      </p:sp>
    </p:spTree>
    <p:extLst>
      <p:ext uri="{BB962C8B-B14F-4D97-AF65-F5344CB8AC3E}">
        <p14:creationId xmlns:p14="http://schemas.microsoft.com/office/powerpoint/2010/main" val="330138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7AA9-6983-4148-B9A1-153B2EFC03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41DF83-8FA0-6B4B-90A2-BAB62498C8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D92442A-4FC9-1447-AF62-98D461E3D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059B1F-666E-3B47-834F-804F0EEFA2DC}"/>
              </a:ext>
            </a:extLst>
          </p:cNvPr>
          <p:cNvSpPr>
            <a:spLocks noGrp="1"/>
          </p:cNvSpPr>
          <p:nvPr>
            <p:ph type="dt" sz="half" idx="10"/>
          </p:nvPr>
        </p:nvSpPr>
        <p:spPr/>
        <p:txBody>
          <a:bodyPr/>
          <a:lstStyle/>
          <a:p>
            <a:fld id="{5880256A-D381-4145-AA36-63181B8E6182}" type="datetimeFigureOut">
              <a:rPr lang="en-US" smtClean="0"/>
              <a:t>3/29/20</a:t>
            </a:fld>
            <a:endParaRPr lang="en-US" dirty="0"/>
          </a:p>
        </p:txBody>
      </p:sp>
      <p:sp>
        <p:nvSpPr>
          <p:cNvPr id="6" name="Footer Placeholder 5">
            <a:extLst>
              <a:ext uri="{FF2B5EF4-FFF2-40B4-BE49-F238E27FC236}">
                <a16:creationId xmlns:a16="http://schemas.microsoft.com/office/drawing/2014/main" id="{A20A1F7E-C760-6E42-8D26-B2994EA439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684BFC-9987-B548-9FAA-587C8A2363AB}"/>
              </a:ext>
            </a:extLst>
          </p:cNvPr>
          <p:cNvSpPr>
            <a:spLocks noGrp="1"/>
          </p:cNvSpPr>
          <p:nvPr>
            <p:ph type="sldNum" sz="quarter" idx="12"/>
          </p:nvPr>
        </p:nvSpPr>
        <p:spPr/>
        <p:txBody>
          <a:bodyPr/>
          <a:lstStyle/>
          <a:p>
            <a:fld id="{0739AAAC-13B9-A44E-BE13-010C0172B9DE}" type="slidenum">
              <a:rPr lang="en-US" smtClean="0"/>
              <a:t>‹#›</a:t>
            </a:fld>
            <a:endParaRPr lang="en-US" dirty="0"/>
          </a:p>
        </p:txBody>
      </p:sp>
    </p:spTree>
    <p:extLst>
      <p:ext uri="{BB962C8B-B14F-4D97-AF65-F5344CB8AC3E}">
        <p14:creationId xmlns:p14="http://schemas.microsoft.com/office/powerpoint/2010/main" val="68273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C3CAF8-1C2F-7A40-A638-D98706BA5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47B3A4-0ED0-B14D-BE11-B29A687F1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7D963-1824-4247-98FB-031606025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0256A-D381-4145-AA36-63181B8E6182}" type="datetimeFigureOut">
              <a:rPr lang="en-US" smtClean="0"/>
              <a:t>3/29/20</a:t>
            </a:fld>
            <a:endParaRPr lang="en-US" dirty="0"/>
          </a:p>
        </p:txBody>
      </p:sp>
      <p:sp>
        <p:nvSpPr>
          <p:cNvPr id="5" name="Footer Placeholder 4">
            <a:extLst>
              <a:ext uri="{FF2B5EF4-FFF2-40B4-BE49-F238E27FC236}">
                <a16:creationId xmlns:a16="http://schemas.microsoft.com/office/drawing/2014/main" id="{21780FCE-450D-6C47-809B-B48F0759BE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FF62FDB-06BD-FA42-9487-A05E8DFB4B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9AAAC-13B9-A44E-BE13-010C0172B9DE}" type="slidenum">
              <a:rPr lang="en-US" smtClean="0"/>
              <a:t>‹#›</a:t>
            </a:fld>
            <a:endParaRPr lang="en-US" dirty="0"/>
          </a:p>
        </p:txBody>
      </p:sp>
    </p:spTree>
    <p:extLst>
      <p:ext uri="{BB962C8B-B14F-4D97-AF65-F5344CB8AC3E}">
        <p14:creationId xmlns:p14="http://schemas.microsoft.com/office/powerpoint/2010/main" val="1728261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8DAD6-7960-A244-8900-A69941880EB8}"/>
              </a:ext>
            </a:extLst>
          </p:cNvPr>
          <p:cNvSpPr>
            <a:spLocks noGrp="1"/>
          </p:cNvSpPr>
          <p:nvPr>
            <p:ph type="ctrTitle"/>
          </p:nvPr>
        </p:nvSpPr>
        <p:spPr>
          <a:xfrm>
            <a:off x="875607" y="547946"/>
            <a:ext cx="10439400" cy="5653347"/>
          </a:xfrm>
          <a:solidFill>
            <a:schemeClr val="bg1">
              <a:lumMod val="85000"/>
            </a:schemeClr>
          </a:solidFill>
          <a:ln>
            <a:solidFill>
              <a:schemeClr val="accent1"/>
            </a:solidFill>
          </a:ln>
        </p:spPr>
        <p:txBody>
          <a:bodyPr>
            <a:normAutofit/>
          </a:bodyPr>
          <a:lstStyle/>
          <a:p>
            <a:br>
              <a:rPr lang="en-US" b="1" dirty="0">
                <a:solidFill>
                  <a:srgbClr val="C00000"/>
                </a:solidFill>
                <a:latin typeface="American Typewriter" panose="02090604020004020304" pitchFamily="18" charset="77"/>
              </a:rPr>
            </a:br>
            <a:r>
              <a:rPr lang="en-US" b="1" dirty="0">
                <a:solidFill>
                  <a:srgbClr val="C00000"/>
                </a:solidFill>
                <a:latin typeface="American Typewriter" panose="02090604020004020304" pitchFamily="18" charset="77"/>
              </a:rPr>
              <a:t>Surveillance and Internment of Enemy Civilians and Others During World War I</a:t>
            </a:r>
            <a:br>
              <a:rPr lang="en-US" b="1" dirty="0">
                <a:solidFill>
                  <a:srgbClr val="C00000"/>
                </a:solidFill>
              </a:rPr>
            </a:br>
            <a:endParaRPr lang="en-US" b="1" dirty="0">
              <a:solidFill>
                <a:srgbClr val="C00000"/>
              </a:solidFill>
            </a:endParaRPr>
          </a:p>
        </p:txBody>
      </p:sp>
      <p:pic>
        <p:nvPicPr>
          <p:cNvPr id="3" name="Picture 2">
            <a:extLst>
              <a:ext uri="{FF2B5EF4-FFF2-40B4-BE49-F238E27FC236}">
                <a16:creationId xmlns:a16="http://schemas.microsoft.com/office/drawing/2014/main" id="{E7F85571-92EC-C743-B36C-EBEBDF2FD725}"/>
              </a:ext>
            </a:extLst>
          </p:cNvPr>
          <p:cNvPicPr>
            <a:picLocks noChangeAspect="1"/>
          </p:cNvPicPr>
          <p:nvPr/>
        </p:nvPicPr>
        <p:blipFill>
          <a:blip r:embed="rId2">
            <a:alphaModFix amt="23000"/>
          </a:blip>
          <a:stretch>
            <a:fillRect/>
          </a:stretch>
        </p:blipFill>
        <p:spPr>
          <a:xfrm>
            <a:off x="-266700" y="6858000"/>
            <a:ext cx="12192000" cy="7315201"/>
          </a:xfrm>
          <a:prstGeom prst="rect">
            <a:avLst/>
          </a:prstGeom>
        </p:spPr>
      </p:pic>
    </p:spTree>
    <p:extLst>
      <p:ext uri="{BB962C8B-B14F-4D97-AF65-F5344CB8AC3E}">
        <p14:creationId xmlns:p14="http://schemas.microsoft.com/office/powerpoint/2010/main" val="727782086"/>
      </p:ext>
    </p:extLst>
  </p:cSld>
  <p:clrMapOvr>
    <a:masterClrMapping/>
  </p:clrMapOvr>
  <mc:AlternateContent xmlns:mc="http://schemas.openxmlformats.org/markup-compatibility/2006">
    <mc:Choice xmlns:p14="http://schemas.microsoft.com/office/powerpoint/2010/main" Requires="p14">
      <p:transition spd="slow" p14:dur="2000" advTm="16625"/>
    </mc:Choice>
    <mc:Fallback>
      <p:transition spd="slow" advTm="1662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F561-EC0F-B345-BA78-E950790F9F7A}"/>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69BB1EDF-E4CE-1848-BF3F-6664BD9B3480}"/>
              </a:ext>
            </a:extLst>
          </p:cNvPr>
          <p:cNvPicPr>
            <a:picLocks noChangeAspect="1"/>
          </p:cNvPicPr>
          <p:nvPr/>
        </p:nvPicPr>
        <p:blipFill>
          <a:blip r:embed="rId2"/>
          <a:stretch>
            <a:fillRect/>
          </a:stretch>
        </p:blipFill>
        <p:spPr>
          <a:xfrm>
            <a:off x="1665516" y="151631"/>
            <a:ext cx="7788728" cy="6230982"/>
          </a:xfrm>
          <a:prstGeom prst="rect">
            <a:avLst/>
          </a:prstGeom>
        </p:spPr>
      </p:pic>
    </p:spTree>
    <p:extLst>
      <p:ext uri="{BB962C8B-B14F-4D97-AF65-F5344CB8AC3E}">
        <p14:creationId xmlns:p14="http://schemas.microsoft.com/office/powerpoint/2010/main" val="1095024724"/>
      </p:ext>
    </p:extLst>
  </p:cSld>
  <p:clrMapOvr>
    <a:masterClrMapping/>
  </p:clrMapOvr>
  <mc:AlternateContent xmlns:mc="http://schemas.openxmlformats.org/markup-compatibility/2006">
    <mc:Choice xmlns:p14="http://schemas.microsoft.com/office/powerpoint/2010/main" Requires="p14">
      <p:transition spd="slow" p14:dur="2000" advTm="19492"/>
    </mc:Choice>
    <mc:Fallback>
      <p:transition spd="slow" advTm="1949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C19852-A2EF-2B4E-8665-3E7F97F90D34}"/>
              </a:ext>
            </a:extLst>
          </p:cNvPr>
          <p:cNvPicPr>
            <a:picLocks noChangeAspect="1"/>
          </p:cNvPicPr>
          <p:nvPr/>
        </p:nvPicPr>
        <p:blipFill>
          <a:blip r:embed="rId2"/>
          <a:stretch>
            <a:fillRect/>
          </a:stretch>
        </p:blipFill>
        <p:spPr>
          <a:xfrm>
            <a:off x="401829" y="105851"/>
            <a:ext cx="9340687" cy="4342111"/>
          </a:xfrm>
          <a:prstGeom prst="rect">
            <a:avLst/>
          </a:prstGeom>
        </p:spPr>
      </p:pic>
      <p:sp>
        <p:nvSpPr>
          <p:cNvPr id="6" name="TextBox 5">
            <a:extLst>
              <a:ext uri="{FF2B5EF4-FFF2-40B4-BE49-F238E27FC236}">
                <a16:creationId xmlns:a16="http://schemas.microsoft.com/office/drawing/2014/main" id="{E7178BDB-11C9-4449-AC30-E93895B07C1F}"/>
              </a:ext>
            </a:extLst>
          </p:cNvPr>
          <p:cNvSpPr txBox="1"/>
          <p:nvPr/>
        </p:nvSpPr>
        <p:spPr>
          <a:xfrm>
            <a:off x="2909453" y="4821381"/>
            <a:ext cx="7834196" cy="923330"/>
          </a:xfrm>
          <a:prstGeom prst="rect">
            <a:avLst/>
          </a:prstGeom>
          <a:noFill/>
        </p:spPr>
        <p:txBody>
          <a:bodyPr wrap="none" rtlCol="0">
            <a:spAutoFit/>
          </a:bodyPr>
          <a:lstStyle/>
          <a:p>
            <a:r>
              <a:rPr lang="en-US" sz="5400" b="1" dirty="0">
                <a:latin typeface="Century Gothic" panose="020B0502020202020204" pitchFamily="34" charset="0"/>
                <a:cs typeface="Consolas" panose="020B0609020204030204" pitchFamily="49" charset="0"/>
              </a:rPr>
              <a:t>Bureau of Investigation</a:t>
            </a:r>
          </a:p>
        </p:txBody>
      </p:sp>
    </p:spTree>
    <p:extLst>
      <p:ext uri="{BB962C8B-B14F-4D97-AF65-F5344CB8AC3E}">
        <p14:creationId xmlns:p14="http://schemas.microsoft.com/office/powerpoint/2010/main" val="2736895145"/>
      </p:ext>
    </p:extLst>
  </p:cSld>
  <p:clrMapOvr>
    <a:masterClrMapping/>
  </p:clrMapOvr>
  <mc:AlternateContent xmlns:mc="http://schemas.openxmlformats.org/markup-compatibility/2006">
    <mc:Choice xmlns:p14="http://schemas.microsoft.com/office/powerpoint/2010/main" Requires="p14">
      <p:transition spd="slow" p14:dur="2000" advTm="11294"/>
    </mc:Choice>
    <mc:Fallback>
      <p:transition spd="slow" advTm="1129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51FA-11C2-C146-97BD-1D2CBDCEE540}"/>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1B837245-0DF0-7041-919A-B8EAA0F43EAD}"/>
              </a:ext>
            </a:extLst>
          </p:cNvPr>
          <p:cNvPicPr>
            <a:picLocks noChangeAspect="1"/>
          </p:cNvPicPr>
          <p:nvPr/>
        </p:nvPicPr>
        <p:blipFill>
          <a:blip r:embed="rId2"/>
          <a:stretch>
            <a:fillRect/>
          </a:stretch>
        </p:blipFill>
        <p:spPr>
          <a:xfrm>
            <a:off x="1669144" y="174171"/>
            <a:ext cx="8853713" cy="6640284"/>
          </a:xfrm>
          <a:prstGeom prst="rect">
            <a:avLst/>
          </a:prstGeom>
        </p:spPr>
      </p:pic>
    </p:spTree>
    <p:extLst>
      <p:ext uri="{BB962C8B-B14F-4D97-AF65-F5344CB8AC3E}">
        <p14:creationId xmlns:p14="http://schemas.microsoft.com/office/powerpoint/2010/main" val="1338933758"/>
      </p:ext>
    </p:extLst>
  </p:cSld>
  <p:clrMapOvr>
    <a:masterClrMapping/>
  </p:clrMapOvr>
  <mc:AlternateContent xmlns:mc="http://schemas.openxmlformats.org/markup-compatibility/2006">
    <mc:Choice xmlns:p14="http://schemas.microsoft.com/office/powerpoint/2010/main" Requires="p14">
      <p:transition spd="slow" p14:dur="2000" advTm="26249"/>
    </mc:Choice>
    <mc:Fallback>
      <p:transition spd="slow" advTm="2624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71D14D-5761-8A45-983E-8EE0056A818A}"/>
              </a:ext>
            </a:extLst>
          </p:cNvPr>
          <p:cNvPicPr>
            <a:picLocks noChangeAspect="1"/>
          </p:cNvPicPr>
          <p:nvPr/>
        </p:nvPicPr>
        <p:blipFill>
          <a:blip r:embed="rId4"/>
          <a:stretch>
            <a:fillRect/>
          </a:stretch>
        </p:blipFill>
        <p:spPr>
          <a:xfrm>
            <a:off x="6364942" y="2671424"/>
            <a:ext cx="5583944" cy="4058191"/>
          </a:xfrm>
          <a:prstGeom prst="rect">
            <a:avLst/>
          </a:prstGeom>
        </p:spPr>
      </p:pic>
      <p:pic>
        <p:nvPicPr>
          <p:cNvPr id="7" name="Picture 6">
            <a:extLst>
              <a:ext uri="{FF2B5EF4-FFF2-40B4-BE49-F238E27FC236}">
                <a16:creationId xmlns:a16="http://schemas.microsoft.com/office/drawing/2014/main" id="{4F263453-6C73-BD46-AF78-33BD54532F2A}"/>
              </a:ext>
            </a:extLst>
          </p:cNvPr>
          <p:cNvPicPr>
            <a:picLocks noChangeAspect="1"/>
          </p:cNvPicPr>
          <p:nvPr/>
        </p:nvPicPr>
        <p:blipFill>
          <a:blip r:embed="rId5"/>
          <a:stretch>
            <a:fillRect/>
          </a:stretch>
        </p:blipFill>
        <p:spPr>
          <a:xfrm>
            <a:off x="217714" y="269262"/>
            <a:ext cx="5872867" cy="4011065"/>
          </a:xfrm>
          <a:prstGeom prst="rect">
            <a:avLst/>
          </a:prstGeom>
        </p:spPr>
      </p:pic>
      <p:sp>
        <p:nvSpPr>
          <p:cNvPr id="8" name="TextBox 7">
            <a:extLst>
              <a:ext uri="{FF2B5EF4-FFF2-40B4-BE49-F238E27FC236}">
                <a16:creationId xmlns:a16="http://schemas.microsoft.com/office/drawing/2014/main" id="{BC983866-2F8F-C74D-9434-F77E5EF7FEC0}"/>
              </a:ext>
            </a:extLst>
          </p:cNvPr>
          <p:cNvSpPr txBox="1"/>
          <p:nvPr/>
        </p:nvSpPr>
        <p:spPr>
          <a:xfrm>
            <a:off x="217714" y="4700519"/>
            <a:ext cx="4971233" cy="1446550"/>
          </a:xfrm>
          <a:prstGeom prst="rect">
            <a:avLst/>
          </a:prstGeom>
          <a:noFill/>
        </p:spPr>
        <p:txBody>
          <a:bodyPr wrap="none" rtlCol="0">
            <a:spAutoFit/>
          </a:bodyPr>
          <a:lstStyle/>
          <a:p>
            <a:r>
              <a:rPr lang="en-US" sz="4400" dirty="0"/>
              <a:t>War Ministry </a:t>
            </a:r>
          </a:p>
          <a:p>
            <a:r>
              <a:rPr lang="en-US" sz="4400" dirty="0"/>
              <a:t>Stubenring 1, Vienna</a:t>
            </a:r>
          </a:p>
        </p:txBody>
      </p:sp>
      <p:sp>
        <p:nvSpPr>
          <p:cNvPr id="9" name="TextBox 8">
            <a:extLst>
              <a:ext uri="{FF2B5EF4-FFF2-40B4-BE49-F238E27FC236}">
                <a16:creationId xmlns:a16="http://schemas.microsoft.com/office/drawing/2014/main" id="{2E67D705-70E8-3640-BE6A-6D5C7CB11A85}"/>
              </a:ext>
            </a:extLst>
          </p:cNvPr>
          <p:cNvSpPr txBox="1"/>
          <p:nvPr/>
        </p:nvSpPr>
        <p:spPr>
          <a:xfrm>
            <a:off x="5057256" y="270767"/>
            <a:ext cx="6891630" cy="2400657"/>
          </a:xfrm>
          <a:prstGeom prst="rect">
            <a:avLst/>
          </a:prstGeom>
          <a:noFill/>
        </p:spPr>
        <p:txBody>
          <a:bodyPr wrap="none" rtlCol="0">
            <a:spAutoFit/>
          </a:bodyPr>
          <a:lstStyle/>
          <a:p>
            <a:pPr algn="r"/>
            <a:r>
              <a:rPr lang="en-US" sz="4400" dirty="0"/>
              <a:t>Justice Department </a:t>
            </a:r>
          </a:p>
          <a:p>
            <a:pPr algn="r"/>
            <a:r>
              <a:rPr lang="en-US" sz="4400" dirty="0"/>
              <a:t>1435 K Street NW </a:t>
            </a:r>
          </a:p>
          <a:p>
            <a:pPr algn="r"/>
            <a:r>
              <a:rPr lang="en-US" sz="4400" dirty="0"/>
              <a:t>Washington, D.C.</a:t>
            </a:r>
          </a:p>
          <a:p>
            <a:endParaRPr lang="en-US" dirty="0"/>
          </a:p>
        </p:txBody>
      </p:sp>
    </p:spTree>
    <p:extLst>
      <p:ext uri="{BB962C8B-B14F-4D97-AF65-F5344CB8AC3E}">
        <p14:creationId xmlns:p14="http://schemas.microsoft.com/office/powerpoint/2010/main" val="3577885745"/>
      </p:ext>
    </p:extLst>
  </p:cSld>
  <p:clrMapOvr>
    <a:masterClrMapping/>
  </p:clrMapOvr>
  <mc:AlternateContent xmlns:mc="http://schemas.openxmlformats.org/markup-compatibility/2006">
    <mc:Choice xmlns:p14="http://schemas.microsoft.com/office/powerpoint/2010/main" Requires="p14">
      <p:transition spd="slow" p14:dur="2000" advTm="23587"/>
    </mc:Choice>
    <mc:Fallback>
      <p:transition spd="slow" advTm="2358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pattFill prst="lgGri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3C9D-3F0D-EB49-8674-56101DBC031C}"/>
              </a:ext>
            </a:extLst>
          </p:cNvPr>
          <p:cNvSpPr>
            <a:spLocks noGrp="1"/>
          </p:cNvSpPr>
          <p:nvPr>
            <p:ph type="title"/>
          </p:nvPr>
        </p:nvSpPr>
        <p:spPr>
          <a:xfrm>
            <a:off x="216130" y="138563"/>
            <a:ext cx="11668380" cy="1307851"/>
          </a:xfrm>
        </p:spPr>
        <p:txBody>
          <a:bodyPr>
            <a:normAutofit/>
          </a:bodyPr>
          <a:lstStyle/>
          <a:p>
            <a:pPr algn="ctr"/>
            <a:r>
              <a:rPr lang="en-US" sz="4000" b="1" dirty="0">
                <a:latin typeface="+mn-lt"/>
              </a:rPr>
              <a:t>Bureaucrats Produce Security at the </a:t>
            </a:r>
            <a:r>
              <a:rPr lang="en-US" sz="4000" b="1" i="1" dirty="0">
                <a:latin typeface="+mn-lt"/>
              </a:rPr>
              <a:t>Kriegsüberwachungsamt, 1917</a:t>
            </a:r>
          </a:p>
        </p:txBody>
      </p:sp>
      <p:pic>
        <p:nvPicPr>
          <p:cNvPr id="4" name="Picture 3">
            <a:extLst>
              <a:ext uri="{FF2B5EF4-FFF2-40B4-BE49-F238E27FC236}">
                <a16:creationId xmlns:a16="http://schemas.microsoft.com/office/drawing/2014/main" id="{9F52E9C6-3000-D04D-BD7C-02EB963E42FB}"/>
              </a:ext>
            </a:extLst>
          </p:cNvPr>
          <p:cNvPicPr>
            <a:picLocks noChangeAspect="1"/>
          </p:cNvPicPr>
          <p:nvPr/>
        </p:nvPicPr>
        <p:blipFill>
          <a:blip r:embed="rId2"/>
          <a:stretch>
            <a:fillRect/>
          </a:stretch>
        </p:blipFill>
        <p:spPr>
          <a:xfrm>
            <a:off x="1187374" y="1422468"/>
            <a:ext cx="9725892" cy="5435532"/>
          </a:xfrm>
          <a:prstGeom prst="rect">
            <a:avLst/>
          </a:prstGeom>
          <a:pattFill prst="lgGrid">
            <a:fgClr>
              <a:schemeClr val="accent1"/>
            </a:fgClr>
            <a:bgClr>
              <a:schemeClr val="bg1"/>
            </a:bgClr>
          </a:pattFill>
        </p:spPr>
      </p:pic>
    </p:spTree>
    <p:extLst>
      <p:ext uri="{BB962C8B-B14F-4D97-AF65-F5344CB8AC3E}">
        <p14:creationId xmlns:p14="http://schemas.microsoft.com/office/powerpoint/2010/main" val="77044129"/>
      </p:ext>
    </p:extLst>
  </p:cSld>
  <p:clrMapOvr>
    <a:masterClrMapping/>
  </p:clrMapOvr>
  <mc:AlternateContent xmlns:mc="http://schemas.openxmlformats.org/markup-compatibility/2006">
    <mc:Choice xmlns:p14="http://schemas.microsoft.com/office/powerpoint/2010/main" Requires="p14">
      <p:transition spd="slow" p14:dur="2000" advTm="10501"/>
    </mc:Choice>
    <mc:Fallback>
      <p:transition spd="slow" advTm="1050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458E-25B8-2346-90B0-A858856C1186}"/>
              </a:ext>
            </a:extLst>
          </p:cNvPr>
          <p:cNvSpPr>
            <a:spLocks noGrp="1"/>
          </p:cNvSpPr>
          <p:nvPr>
            <p:ph type="title"/>
          </p:nvPr>
        </p:nvSpPr>
        <p:spPr>
          <a:xfrm>
            <a:off x="838200" y="365124"/>
            <a:ext cx="5265020" cy="6035675"/>
          </a:xfrm>
        </p:spPr>
        <p:txBody>
          <a:bodyPr>
            <a:normAutofit/>
          </a:bodyPr>
          <a:lstStyle/>
          <a:p>
            <a:r>
              <a:rPr lang="en-US" sz="4800" b="1" dirty="0">
                <a:solidFill>
                  <a:srgbClr val="C00000"/>
                </a:solidFill>
              </a:rPr>
              <a:t>Showing Them Up--See the Herald’s Enemy Alien List</a:t>
            </a:r>
          </a:p>
        </p:txBody>
      </p:sp>
      <p:pic>
        <p:nvPicPr>
          <p:cNvPr id="5" name="Picture 4">
            <a:extLst>
              <a:ext uri="{FF2B5EF4-FFF2-40B4-BE49-F238E27FC236}">
                <a16:creationId xmlns:a16="http://schemas.microsoft.com/office/drawing/2014/main" id="{11663813-7FC8-EA4D-BA5D-7D3C2BF5C5B5}"/>
              </a:ext>
            </a:extLst>
          </p:cNvPr>
          <p:cNvPicPr>
            <a:picLocks noChangeAspect="1"/>
          </p:cNvPicPr>
          <p:nvPr/>
        </p:nvPicPr>
        <p:blipFill>
          <a:blip r:embed="rId2"/>
          <a:stretch>
            <a:fillRect/>
          </a:stretch>
        </p:blipFill>
        <p:spPr>
          <a:xfrm>
            <a:off x="6636913" y="81634"/>
            <a:ext cx="5399916" cy="6776366"/>
          </a:xfrm>
          <a:prstGeom prst="rect">
            <a:avLst/>
          </a:prstGeom>
        </p:spPr>
      </p:pic>
      <p:sp>
        <p:nvSpPr>
          <p:cNvPr id="6" name="TextBox 5">
            <a:extLst>
              <a:ext uri="{FF2B5EF4-FFF2-40B4-BE49-F238E27FC236}">
                <a16:creationId xmlns:a16="http://schemas.microsoft.com/office/drawing/2014/main" id="{EADBF078-54C7-3A49-8D1B-53646ADE8716}"/>
              </a:ext>
            </a:extLst>
          </p:cNvPr>
          <p:cNvSpPr txBox="1"/>
          <p:nvPr/>
        </p:nvSpPr>
        <p:spPr>
          <a:xfrm>
            <a:off x="2360815" y="5403273"/>
            <a:ext cx="3742405" cy="461665"/>
          </a:xfrm>
          <a:prstGeom prst="rect">
            <a:avLst/>
          </a:prstGeom>
          <a:noFill/>
        </p:spPr>
        <p:txBody>
          <a:bodyPr wrap="square" rtlCol="0">
            <a:spAutoFit/>
          </a:bodyPr>
          <a:lstStyle/>
          <a:p>
            <a:r>
              <a:rPr lang="en-US" sz="2400" b="1" i="1" dirty="0"/>
              <a:t>N.Y Herald </a:t>
            </a:r>
            <a:r>
              <a:rPr lang="en-US" sz="2400" b="1" dirty="0"/>
              <a:t>April 12, 1917</a:t>
            </a:r>
          </a:p>
        </p:txBody>
      </p:sp>
    </p:spTree>
    <p:extLst>
      <p:ext uri="{BB962C8B-B14F-4D97-AF65-F5344CB8AC3E}">
        <p14:creationId xmlns:p14="http://schemas.microsoft.com/office/powerpoint/2010/main" val="537063320"/>
      </p:ext>
    </p:extLst>
  </p:cSld>
  <p:clrMapOvr>
    <a:masterClrMapping/>
  </p:clrMapOvr>
  <mc:AlternateContent xmlns:mc="http://schemas.openxmlformats.org/markup-compatibility/2006">
    <mc:Choice xmlns:p14="http://schemas.microsoft.com/office/powerpoint/2010/main" Requires="p14">
      <p:transition spd="slow" p14:dur="2000" advTm="24410"/>
    </mc:Choice>
    <mc:Fallback>
      <p:transition spd="slow" advTm="2441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DB2AC-66E5-394A-A5A2-CA797F323FE0}"/>
              </a:ext>
            </a:extLst>
          </p:cNvPr>
          <p:cNvSpPr>
            <a:spLocks noGrp="1"/>
          </p:cNvSpPr>
          <p:nvPr>
            <p:ph type="title"/>
          </p:nvPr>
        </p:nvSpPr>
        <p:spPr>
          <a:xfrm>
            <a:off x="223058" y="381750"/>
            <a:ext cx="2902528" cy="3957494"/>
          </a:xfrm>
        </p:spPr>
        <p:txBody>
          <a:bodyPr>
            <a:noAutofit/>
          </a:bodyPr>
          <a:lstStyle/>
          <a:p>
            <a:r>
              <a:rPr lang="en-US" sz="4800" b="1" dirty="0">
                <a:solidFill>
                  <a:srgbClr val="C00000"/>
                </a:solidFill>
              </a:rPr>
              <a:t>American Protective League:</a:t>
            </a:r>
            <a:br>
              <a:rPr lang="en-US" sz="4800" b="1" dirty="0">
                <a:solidFill>
                  <a:srgbClr val="C00000"/>
                </a:solidFill>
              </a:rPr>
            </a:br>
            <a:br>
              <a:rPr lang="en-US" sz="4800" b="1" dirty="0">
                <a:solidFill>
                  <a:srgbClr val="C00000"/>
                </a:solidFill>
              </a:rPr>
            </a:br>
            <a:r>
              <a:rPr lang="en-US" sz="4800" b="1" dirty="0">
                <a:solidFill>
                  <a:srgbClr val="C00000"/>
                </a:solidFill>
              </a:rPr>
              <a:t>Volunteer Patriot ID</a:t>
            </a:r>
          </a:p>
        </p:txBody>
      </p:sp>
      <p:pic>
        <p:nvPicPr>
          <p:cNvPr id="5" name="Picture 4">
            <a:extLst>
              <a:ext uri="{FF2B5EF4-FFF2-40B4-BE49-F238E27FC236}">
                <a16:creationId xmlns:a16="http://schemas.microsoft.com/office/drawing/2014/main" id="{A83760EA-EAF2-7F41-B3CA-F25D80CB0D95}"/>
              </a:ext>
            </a:extLst>
          </p:cNvPr>
          <p:cNvPicPr>
            <a:picLocks noChangeAspect="1"/>
          </p:cNvPicPr>
          <p:nvPr/>
        </p:nvPicPr>
        <p:blipFill>
          <a:blip r:embed="rId2"/>
          <a:stretch>
            <a:fillRect/>
          </a:stretch>
        </p:blipFill>
        <p:spPr>
          <a:xfrm>
            <a:off x="3241964" y="-4168373"/>
            <a:ext cx="8712061" cy="10890077"/>
          </a:xfrm>
          <a:prstGeom prst="rect">
            <a:avLst/>
          </a:prstGeom>
        </p:spPr>
      </p:pic>
      <p:pic>
        <p:nvPicPr>
          <p:cNvPr id="7" name="Picture 6">
            <a:extLst>
              <a:ext uri="{FF2B5EF4-FFF2-40B4-BE49-F238E27FC236}">
                <a16:creationId xmlns:a16="http://schemas.microsoft.com/office/drawing/2014/main" id="{351A4590-08DC-DE47-9301-9C3A269D34AA}"/>
              </a:ext>
            </a:extLst>
          </p:cNvPr>
          <p:cNvPicPr>
            <a:picLocks noChangeAspect="1"/>
          </p:cNvPicPr>
          <p:nvPr/>
        </p:nvPicPr>
        <p:blipFill>
          <a:blip r:embed="rId3"/>
          <a:stretch>
            <a:fillRect/>
          </a:stretch>
        </p:blipFill>
        <p:spPr>
          <a:xfrm>
            <a:off x="813493" y="4679603"/>
            <a:ext cx="1281314" cy="1281314"/>
          </a:xfrm>
          <a:prstGeom prst="rect">
            <a:avLst/>
          </a:prstGeom>
          <a:solidFill>
            <a:schemeClr val="bg1">
              <a:alpha val="0"/>
            </a:schemeClr>
          </a:solidFill>
        </p:spPr>
      </p:pic>
    </p:spTree>
    <p:extLst>
      <p:ext uri="{BB962C8B-B14F-4D97-AF65-F5344CB8AC3E}">
        <p14:creationId xmlns:p14="http://schemas.microsoft.com/office/powerpoint/2010/main" val="4218818174"/>
      </p:ext>
    </p:extLst>
  </p:cSld>
  <p:clrMapOvr>
    <a:masterClrMapping/>
  </p:clrMapOvr>
  <mc:AlternateContent xmlns:mc="http://schemas.openxmlformats.org/markup-compatibility/2006">
    <mc:Choice xmlns:p14="http://schemas.microsoft.com/office/powerpoint/2010/main" Requires="p14">
      <p:transition spd="slow" p14:dur="2000" advTm="27762"/>
    </mc:Choice>
    <mc:Fallback>
      <p:transition spd="slow" advTm="2776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C12F-BF0E-8144-8552-7FA8DFEBBB22}"/>
              </a:ext>
            </a:extLst>
          </p:cNvPr>
          <p:cNvSpPr>
            <a:spLocks noGrp="1"/>
          </p:cNvSpPr>
          <p:nvPr>
            <p:ph type="title"/>
          </p:nvPr>
        </p:nvSpPr>
        <p:spPr>
          <a:xfrm>
            <a:off x="190499" y="190954"/>
            <a:ext cx="11364191" cy="1523949"/>
          </a:xfrm>
        </p:spPr>
        <p:txBody>
          <a:bodyPr>
            <a:normAutofit/>
          </a:bodyPr>
          <a:lstStyle/>
          <a:p>
            <a:pPr algn="ctr"/>
            <a:r>
              <a:rPr lang="en-US" b="1" dirty="0">
                <a:latin typeface="Chalkboard" panose="03050602040202020205" pitchFamily="66" charset="77"/>
              </a:rPr>
              <a:t>American Protective League: </a:t>
            </a:r>
            <a:br>
              <a:rPr lang="en-US" b="1" dirty="0">
                <a:latin typeface="Chalkboard" panose="03050602040202020205" pitchFamily="66" charset="77"/>
              </a:rPr>
            </a:br>
            <a:r>
              <a:rPr lang="en-US" b="1" dirty="0">
                <a:latin typeface="Chalkboard" panose="03050602040202020205" pitchFamily="66" charset="77"/>
              </a:rPr>
              <a:t>Patriotic Snoopers Complete With Badges</a:t>
            </a:r>
          </a:p>
        </p:txBody>
      </p:sp>
      <p:pic>
        <p:nvPicPr>
          <p:cNvPr id="5" name="Content Placeholder 4">
            <a:extLst>
              <a:ext uri="{FF2B5EF4-FFF2-40B4-BE49-F238E27FC236}">
                <a16:creationId xmlns:a16="http://schemas.microsoft.com/office/drawing/2014/main" id="{764B0AC7-9E1E-4A40-930B-8069BB4B9F6E}"/>
              </a:ext>
            </a:extLst>
          </p:cNvPr>
          <p:cNvPicPr>
            <a:picLocks noGrp="1" noChangeAspect="1"/>
          </p:cNvPicPr>
          <p:nvPr>
            <p:ph idx="1"/>
          </p:nvPr>
        </p:nvPicPr>
        <p:blipFill>
          <a:blip r:embed="rId2"/>
          <a:stretch>
            <a:fillRect/>
          </a:stretch>
        </p:blipFill>
        <p:spPr>
          <a:xfrm>
            <a:off x="4737680" y="1714903"/>
            <a:ext cx="3240885" cy="5031570"/>
          </a:xfrm>
        </p:spPr>
      </p:pic>
      <p:pic>
        <p:nvPicPr>
          <p:cNvPr id="7" name="Picture 6">
            <a:extLst>
              <a:ext uri="{FF2B5EF4-FFF2-40B4-BE49-F238E27FC236}">
                <a16:creationId xmlns:a16="http://schemas.microsoft.com/office/drawing/2014/main" id="{93713415-7831-2946-A399-6942DDCBE47E}"/>
              </a:ext>
            </a:extLst>
          </p:cNvPr>
          <p:cNvPicPr>
            <a:picLocks noChangeAspect="1"/>
          </p:cNvPicPr>
          <p:nvPr/>
        </p:nvPicPr>
        <p:blipFill>
          <a:blip r:embed="rId3"/>
          <a:stretch>
            <a:fillRect/>
          </a:stretch>
        </p:blipFill>
        <p:spPr>
          <a:xfrm>
            <a:off x="8703046" y="1739118"/>
            <a:ext cx="3052172" cy="4983138"/>
          </a:xfrm>
          <a:prstGeom prst="rect">
            <a:avLst/>
          </a:prstGeom>
        </p:spPr>
      </p:pic>
      <p:pic>
        <p:nvPicPr>
          <p:cNvPr id="9" name="Picture 8">
            <a:extLst>
              <a:ext uri="{FF2B5EF4-FFF2-40B4-BE49-F238E27FC236}">
                <a16:creationId xmlns:a16="http://schemas.microsoft.com/office/drawing/2014/main" id="{1976BFC9-E4BD-2A48-844B-38444F77C583}"/>
              </a:ext>
            </a:extLst>
          </p:cNvPr>
          <p:cNvPicPr>
            <a:picLocks noChangeAspect="1"/>
          </p:cNvPicPr>
          <p:nvPr/>
        </p:nvPicPr>
        <p:blipFill>
          <a:blip r:embed="rId4"/>
          <a:stretch>
            <a:fillRect/>
          </a:stretch>
        </p:blipFill>
        <p:spPr>
          <a:xfrm>
            <a:off x="393700" y="1714903"/>
            <a:ext cx="3619500" cy="5080000"/>
          </a:xfrm>
          <a:prstGeom prst="rect">
            <a:avLst/>
          </a:prstGeom>
        </p:spPr>
      </p:pic>
    </p:spTree>
    <p:extLst>
      <p:ext uri="{BB962C8B-B14F-4D97-AF65-F5344CB8AC3E}">
        <p14:creationId xmlns:p14="http://schemas.microsoft.com/office/powerpoint/2010/main" val="2288360847"/>
      </p:ext>
    </p:extLst>
  </p:cSld>
  <p:clrMapOvr>
    <a:masterClrMapping/>
  </p:clrMapOvr>
  <mc:AlternateContent xmlns:mc="http://schemas.openxmlformats.org/markup-compatibility/2006">
    <mc:Choice xmlns:p14="http://schemas.microsoft.com/office/powerpoint/2010/main" Requires="p14">
      <p:transition spd="slow" p14:dur="2000" advTm="14407"/>
    </mc:Choice>
    <mc:Fallback>
      <p:transition spd="slow" advTm="1440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1FE5-2F64-C343-BED6-4919E2759391}"/>
              </a:ext>
            </a:extLst>
          </p:cNvPr>
          <p:cNvSpPr>
            <a:spLocks noGrp="1"/>
          </p:cNvSpPr>
          <p:nvPr>
            <p:ph type="title"/>
          </p:nvPr>
        </p:nvSpPr>
        <p:spPr>
          <a:solidFill>
            <a:schemeClr val="bg1">
              <a:lumMod val="85000"/>
            </a:schemeClr>
          </a:solidFill>
        </p:spPr>
        <p:txBody>
          <a:bodyPr/>
          <a:lstStyle/>
          <a:p>
            <a:r>
              <a:rPr lang="en-US" b="1" dirty="0">
                <a:latin typeface="+mn-lt"/>
              </a:rPr>
              <a:t>Thalerhof Internment Camp, Austria</a:t>
            </a:r>
          </a:p>
        </p:txBody>
      </p:sp>
      <p:pic>
        <p:nvPicPr>
          <p:cNvPr id="5" name="Picture 4">
            <a:extLst>
              <a:ext uri="{FF2B5EF4-FFF2-40B4-BE49-F238E27FC236}">
                <a16:creationId xmlns:a16="http://schemas.microsoft.com/office/drawing/2014/main" id="{7EF71D41-6D27-FE43-839C-6CE78C02019D}"/>
              </a:ext>
            </a:extLst>
          </p:cNvPr>
          <p:cNvPicPr>
            <a:picLocks noChangeAspect="1"/>
          </p:cNvPicPr>
          <p:nvPr/>
        </p:nvPicPr>
        <p:blipFill>
          <a:blip r:embed="rId2"/>
          <a:stretch>
            <a:fillRect/>
          </a:stretch>
        </p:blipFill>
        <p:spPr>
          <a:xfrm>
            <a:off x="838200" y="1546578"/>
            <a:ext cx="10506110" cy="5311422"/>
          </a:xfrm>
          <a:prstGeom prst="rect">
            <a:avLst/>
          </a:prstGeom>
        </p:spPr>
      </p:pic>
    </p:spTree>
    <p:extLst>
      <p:ext uri="{BB962C8B-B14F-4D97-AF65-F5344CB8AC3E}">
        <p14:creationId xmlns:p14="http://schemas.microsoft.com/office/powerpoint/2010/main" val="1129417301"/>
      </p:ext>
    </p:extLst>
  </p:cSld>
  <p:clrMapOvr>
    <a:masterClrMapping/>
  </p:clrMapOvr>
  <mc:AlternateContent xmlns:mc="http://schemas.openxmlformats.org/markup-compatibility/2006">
    <mc:Choice xmlns:p14="http://schemas.microsoft.com/office/powerpoint/2010/main" Requires="p14">
      <p:transition spd="slow" p14:dur="2000" advTm="26339"/>
    </mc:Choice>
    <mc:Fallback>
      <p:transition spd="slow" advTm="2633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67F6-2AD1-2E43-A8BA-AD3F061A5F3A}"/>
              </a:ext>
            </a:extLst>
          </p:cNvPr>
          <p:cNvSpPr>
            <a:spLocks noGrp="1"/>
          </p:cNvSpPr>
          <p:nvPr>
            <p:ph type="title"/>
          </p:nvPr>
        </p:nvSpPr>
        <p:spPr>
          <a:xfrm>
            <a:off x="216131" y="149629"/>
            <a:ext cx="3278183" cy="6708371"/>
          </a:xfrm>
          <a:solidFill>
            <a:schemeClr val="tx2">
              <a:lumMod val="40000"/>
              <a:lumOff val="60000"/>
            </a:schemeClr>
          </a:solidFill>
        </p:spPr>
        <p:txBody>
          <a:bodyPr>
            <a:normAutofit/>
          </a:bodyPr>
          <a:lstStyle/>
          <a:p>
            <a:r>
              <a:rPr lang="en-US" b="1" dirty="0">
                <a:solidFill>
                  <a:srgbClr val="C00000"/>
                </a:solidFill>
                <a:latin typeface="+mn-lt"/>
              </a:rPr>
              <a:t>Inside Thalerhof Internment camp</a:t>
            </a:r>
            <a:br>
              <a:rPr lang="en-US" b="1" dirty="0">
                <a:solidFill>
                  <a:srgbClr val="C00000"/>
                </a:solidFill>
              </a:rPr>
            </a:br>
            <a:br>
              <a:rPr lang="en-US" b="1" dirty="0">
                <a:solidFill>
                  <a:srgbClr val="C00000"/>
                </a:solidFill>
              </a:rPr>
            </a:br>
            <a:br>
              <a:rPr lang="en-US" dirty="0"/>
            </a:br>
            <a:br>
              <a:rPr lang="en-US" dirty="0"/>
            </a:br>
            <a:endParaRPr lang="en-US" dirty="0"/>
          </a:p>
        </p:txBody>
      </p:sp>
      <p:pic>
        <p:nvPicPr>
          <p:cNvPr id="5" name="Picture 4">
            <a:extLst>
              <a:ext uri="{FF2B5EF4-FFF2-40B4-BE49-F238E27FC236}">
                <a16:creationId xmlns:a16="http://schemas.microsoft.com/office/drawing/2014/main" id="{571C9E49-2108-6B48-BF23-B4BDEDA2E37A}"/>
              </a:ext>
            </a:extLst>
          </p:cNvPr>
          <p:cNvPicPr>
            <a:picLocks noChangeAspect="1"/>
          </p:cNvPicPr>
          <p:nvPr/>
        </p:nvPicPr>
        <p:blipFill>
          <a:blip r:embed="rId2"/>
          <a:stretch>
            <a:fillRect/>
          </a:stretch>
        </p:blipFill>
        <p:spPr>
          <a:xfrm>
            <a:off x="3169990" y="0"/>
            <a:ext cx="9022010" cy="6858000"/>
          </a:xfrm>
          <a:prstGeom prst="rect">
            <a:avLst/>
          </a:prstGeom>
        </p:spPr>
      </p:pic>
    </p:spTree>
    <p:extLst>
      <p:ext uri="{BB962C8B-B14F-4D97-AF65-F5344CB8AC3E}">
        <p14:creationId xmlns:p14="http://schemas.microsoft.com/office/powerpoint/2010/main" val="3792311438"/>
      </p:ext>
    </p:extLst>
  </p:cSld>
  <p:clrMapOvr>
    <a:masterClrMapping/>
  </p:clrMapOvr>
  <mc:AlternateContent xmlns:mc="http://schemas.openxmlformats.org/markup-compatibility/2006">
    <mc:Choice xmlns:p14="http://schemas.microsoft.com/office/powerpoint/2010/main" Requires="p14">
      <p:transition spd="slow" p14:dur="2000" advTm="23595"/>
    </mc:Choice>
    <mc:Fallback>
      <p:transition spd="slow" advTm="2359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82A1F-1680-7B48-9108-57D94B2F37C7}"/>
              </a:ext>
            </a:extLst>
          </p:cNvPr>
          <p:cNvSpPr>
            <a:spLocks noGrp="1"/>
          </p:cNvSpPr>
          <p:nvPr>
            <p:ph type="title"/>
          </p:nvPr>
        </p:nvSpPr>
        <p:spPr>
          <a:xfrm>
            <a:off x="420915" y="244850"/>
            <a:ext cx="10961914" cy="1578203"/>
          </a:xfrm>
        </p:spPr>
        <p:txBody>
          <a:bodyPr>
            <a:normAutofit/>
          </a:bodyPr>
          <a:lstStyle/>
          <a:p>
            <a:r>
              <a:rPr lang="en-US" sz="4800" b="1" dirty="0"/>
              <a:t>U.S. </a:t>
            </a:r>
            <a:r>
              <a:rPr lang="en-US" sz="4800" b="1" i="1" dirty="0"/>
              <a:t>Reconcentrado</a:t>
            </a:r>
            <a:r>
              <a:rPr lang="en-US" sz="4800" b="1" dirty="0"/>
              <a:t> camp for interning civilians in the Philippines, c. 1900</a:t>
            </a:r>
          </a:p>
        </p:txBody>
      </p:sp>
      <p:pic>
        <p:nvPicPr>
          <p:cNvPr id="5" name="Picture 4">
            <a:extLst>
              <a:ext uri="{FF2B5EF4-FFF2-40B4-BE49-F238E27FC236}">
                <a16:creationId xmlns:a16="http://schemas.microsoft.com/office/drawing/2014/main" id="{EB4B00F2-788F-4F47-9DF1-9F224B3E2603}"/>
              </a:ext>
            </a:extLst>
          </p:cNvPr>
          <p:cNvPicPr>
            <a:picLocks noChangeAspect="1"/>
          </p:cNvPicPr>
          <p:nvPr/>
        </p:nvPicPr>
        <p:blipFill>
          <a:blip r:embed="rId2"/>
          <a:stretch>
            <a:fillRect/>
          </a:stretch>
        </p:blipFill>
        <p:spPr>
          <a:xfrm>
            <a:off x="2656115" y="1823053"/>
            <a:ext cx="9535885" cy="5034947"/>
          </a:xfrm>
          <a:prstGeom prst="rect">
            <a:avLst/>
          </a:prstGeom>
        </p:spPr>
      </p:pic>
    </p:spTree>
    <p:extLst>
      <p:ext uri="{BB962C8B-B14F-4D97-AF65-F5344CB8AC3E}">
        <p14:creationId xmlns:p14="http://schemas.microsoft.com/office/powerpoint/2010/main" val="1691505889"/>
      </p:ext>
    </p:extLst>
  </p:cSld>
  <p:clrMapOvr>
    <a:masterClrMapping/>
  </p:clrMapOvr>
  <mc:AlternateContent xmlns:mc="http://schemas.openxmlformats.org/markup-compatibility/2006">
    <mc:Choice xmlns:p14="http://schemas.microsoft.com/office/powerpoint/2010/main" Requires="p14">
      <p:transition spd="slow" p14:dur="2000" advTm="89511"/>
    </mc:Choice>
    <mc:Fallback>
      <p:transition spd="slow" advTm="8951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579F1-6BBA-C940-824B-37276247733A}"/>
              </a:ext>
            </a:extLst>
          </p:cNvPr>
          <p:cNvSpPr>
            <a:spLocks noGrp="1"/>
          </p:cNvSpPr>
          <p:nvPr>
            <p:ph type="title"/>
          </p:nvPr>
        </p:nvSpPr>
        <p:spPr>
          <a:xfrm>
            <a:off x="8868227" y="350610"/>
            <a:ext cx="3051629" cy="4729389"/>
          </a:xfrm>
          <a:noFill/>
        </p:spPr>
        <p:txBody>
          <a:bodyPr>
            <a:normAutofit/>
          </a:bodyPr>
          <a:lstStyle/>
          <a:p>
            <a:r>
              <a:rPr lang="en-US" b="1" i="1" dirty="0">
                <a:latin typeface="+mn-lt"/>
              </a:rPr>
              <a:t>Internee art:</a:t>
            </a:r>
            <a:br>
              <a:rPr lang="en-US" b="1" dirty="0">
                <a:latin typeface="+mn-lt"/>
              </a:rPr>
            </a:br>
            <a:r>
              <a:rPr lang="en-US" b="1" dirty="0">
                <a:latin typeface="+mn-lt"/>
              </a:rPr>
              <a:t>Fort Oglethorpe</a:t>
            </a:r>
            <a:br>
              <a:rPr lang="en-US" b="1" dirty="0">
                <a:latin typeface="+mn-lt"/>
              </a:rPr>
            </a:br>
            <a:r>
              <a:rPr lang="en-US" b="1" dirty="0">
                <a:latin typeface="+mn-lt"/>
              </a:rPr>
              <a:t>Internment</a:t>
            </a:r>
            <a:br>
              <a:rPr lang="en-US" b="1" dirty="0">
                <a:latin typeface="+mn-lt"/>
              </a:rPr>
            </a:br>
            <a:r>
              <a:rPr lang="en-US" b="1" dirty="0">
                <a:latin typeface="+mn-lt"/>
              </a:rPr>
              <a:t>Camp, Georgia</a:t>
            </a:r>
          </a:p>
        </p:txBody>
      </p:sp>
      <p:pic>
        <p:nvPicPr>
          <p:cNvPr id="9" name="Picture 8">
            <a:extLst>
              <a:ext uri="{FF2B5EF4-FFF2-40B4-BE49-F238E27FC236}">
                <a16:creationId xmlns:a16="http://schemas.microsoft.com/office/drawing/2014/main" id="{1D3F2957-8D8C-9A46-8C6E-1CDD12BA666C}"/>
              </a:ext>
            </a:extLst>
          </p:cNvPr>
          <p:cNvPicPr>
            <a:picLocks noChangeAspect="1"/>
          </p:cNvPicPr>
          <p:nvPr/>
        </p:nvPicPr>
        <p:blipFill>
          <a:blip r:embed="rId2"/>
          <a:stretch>
            <a:fillRect/>
          </a:stretch>
        </p:blipFill>
        <p:spPr>
          <a:xfrm>
            <a:off x="217714" y="224970"/>
            <a:ext cx="8466668" cy="6350001"/>
          </a:xfrm>
          <a:prstGeom prst="rect">
            <a:avLst/>
          </a:prstGeom>
        </p:spPr>
      </p:pic>
    </p:spTree>
    <p:extLst>
      <p:ext uri="{BB962C8B-B14F-4D97-AF65-F5344CB8AC3E}">
        <p14:creationId xmlns:p14="http://schemas.microsoft.com/office/powerpoint/2010/main" val="3120907096"/>
      </p:ext>
    </p:extLst>
  </p:cSld>
  <p:clrMapOvr>
    <a:masterClrMapping/>
  </p:clrMapOvr>
  <mc:AlternateContent xmlns:mc="http://schemas.openxmlformats.org/markup-compatibility/2006">
    <mc:Choice xmlns:p14="http://schemas.microsoft.com/office/powerpoint/2010/main" Requires="p14">
      <p:transition spd="slow" p14:dur="2000" advTm="14228"/>
    </mc:Choice>
    <mc:Fallback>
      <p:transition spd="slow" advTm="1422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8C5A4-1C89-8646-9844-EBA75657152D}"/>
              </a:ext>
            </a:extLst>
          </p:cNvPr>
          <p:cNvSpPr>
            <a:spLocks noGrp="1"/>
          </p:cNvSpPr>
          <p:nvPr>
            <p:ph type="title"/>
          </p:nvPr>
        </p:nvSpPr>
        <p:spPr>
          <a:xfrm>
            <a:off x="8894618" y="365125"/>
            <a:ext cx="3042458" cy="3375602"/>
          </a:xfrm>
        </p:spPr>
        <p:txBody>
          <a:bodyPr>
            <a:noAutofit/>
          </a:bodyPr>
          <a:lstStyle/>
          <a:p>
            <a:pPr algn="r"/>
            <a:r>
              <a:rPr lang="en-US" b="1" dirty="0"/>
              <a:t>Fort Oglethorpe, GA</a:t>
            </a:r>
          </a:p>
        </p:txBody>
      </p:sp>
      <p:pic>
        <p:nvPicPr>
          <p:cNvPr id="5" name="Picture 4">
            <a:extLst>
              <a:ext uri="{FF2B5EF4-FFF2-40B4-BE49-F238E27FC236}">
                <a16:creationId xmlns:a16="http://schemas.microsoft.com/office/drawing/2014/main" id="{2E642291-4F6E-B54A-8621-E637A6E216E1}"/>
              </a:ext>
            </a:extLst>
          </p:cNvPr>
          <p:cNvPicPr>
            <a:picLocks noChangeAspect="1"/>
          </p:cNvPicPr>
          <p:nvPr/>
        </p:nvPicPr>
        <p:blipFill>
          <a:blip r:embed="rId2"/>
          <a:stretch>
            <a:fillRect/>
          </a:stretch>
        </p:blipFill>
        <p:spPr>
          <a:xfrm>
            <a:off x="175294" y="165619"/>
            <a:ext cx="8378371" cy="6283779"/>
          </a:xfrm>
          <a:prstGeom prst="rect">
            <a:avLst/>
          </a:prstGeom>
        </p:spPr>
      </p:pic>
    </p:spTree>
    <p:extLst>
      <p:ext uri="{BB962C8B-B14F-4D97-AF65-F5344CB8AC3E}">
        <p14:creationId xmlns:p14="http://schemas.microsoft.com/office/powerpoint/2010/main" val="519265031"/>
      </p:ext>
    </p:extLst>
  </p:cSld>
  <p:clrMapOvr>
    <a:masterClrMapping/>
  </p:clrMapOvr>
  <mc:AlternateContent xmlns:mc="http://schemas.openxmlformats.org/markup-compatibility/2006">
    <mc:Choice xmlns:p14="http://schemas.microsoft.com/office/powerpoint/2010/main" Requires="p14">
      <p:transition spd="slow" p14:dur="2000" advTm="22397"/>
    </mc:Choice>
    <mc:Fallback>
      <p:transition spd="slow" advTm="2239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pattFill prst="horzBrick">
          <a:fgClr>
            <a:schemeClr val="accent1"/>
          </a:fgClr>
          <a:bgClr>
            <a:schemeClr val="bg1"/>
          </a:bgClr>
        </a:pattFill>
        <a:effectLst/>
      </p:bgPr>
    </p:bg>
    <p:spTree>
      <p:nvGrpSpPr>
        <p:cNvPr id="1" name=""/>
        <p:cNvGrpSpPr/>
        <p:nvPr/>
      </p:nvGrpSpPr>
      <p:grpSpPr>
        <a:xfrm>
          <a:off x="0" y="0"/>
          <a:ext cx="0" cy="0"/>
          <a:chOff x="0" y="0"/>
          <a:chExt cx="0" cy="0"/>
        </a:xfrm>
      </p:grpSpPr>
      <p:pic>
        <p:nvPicPr>
          <p:cNvPr id="52225" name="Picture 3" descr="Karl Kreisler PPT I ed.jpg">
            <a:extLst>
              <a:ext uri="{FF2B5EF4-FFF2-40B4-BE49-F238E27FC236}">
                <a16:creationId xmlns:a16="http://schemas.microsoft.com/office/drawing/2014/main" id="{6431A0E5-E1AD-AC4C-BF5C-F288B17C52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76137" cy="70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375674"/>
      </p:ext>
    </p:extLst>
  </p:cSld>
  <p:clrMapOvr>
    <a:masterClrMapping/>
  </p:clrMapOvr>
  <mc:AlternateContent xmlns:mc="http://schemas.openxmlformats.org/markup-compatibility/2006">
    <mc:Choice xmlns:p14="http://schemas.microsoft.com/office/powerpoint/2010/main" Requires="p14">
      <p:transition spd="slow" p14:dur="2000" advTm="22164"/>
    </mc:Choice>
    <mc:Fallback>
      <p:transition spd="slow" advTm="2216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descr="Karl Kreisler PPT II.jpg">
            <a:extLst>
              <a:ext uri="{FF2B5EF4-FFF2-40B4-BE49-F238E27FC236}">
                <a16:creationId xmlns:a16="http://schemas.microsoft.com/office/drawing/2014/main" id="{3F1EA0F2-1F43-E940-97DF-82CB181324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044" y="-293034"/>
            <a:ext cx="11169650" cy="78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395396"/>
      </p:ext>
    </p:extLst>
  </p:cSld>
  <p:clrMapOvr>
    <a:masterClrMapping/>
  </p:clrMapOvr>
  <mc:AlternateContent xmlns:mc="http://schemas.openxmlformats.org/markup-compatibility/2006">
    <mc:Choice xmlns:p14="http://schemas.microsoft.com/office/powerpoint/2010/main" Requires="p14">
      <p:transition spd="slow" p14:dur="2000" advTm="28134"/>
    </mc:Choice>
    <mc:Fallback>
      <p:transition spd="slow" advTm="2813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34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5A58-E256-7049-873A-47176EDE8CA6}"/>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5661F589-7494-C94E-89DC-A6810E0EFC80}"/>
              </a:ext>
            </a:extLst>
          </p:cNvPr>
          <p:cNvPicPr>
            <a:picLocks noChangeAspect="1"/>
          </p:cNvPicPr>
          <p:nvPr/>
        </p:nvPicPr>
        <p:blipFill>
          <a:blip r:embed="rId2"/>
          <a:stretch>
            <a:fillRect/>
          </a:stretch>
        </p:blipFill>
        <p:spPr>
          <a:xfrm>
            <a:off x="1320799" y="355791"/>
            <a:ext cx="9100457" cy="6466114"/>
          </a:xfrm>
          <a:prstGeom prst="rect">
            <a:avLst/>
          </a:prstGeom>
        </p:spPr>
      </p:pic>
    </p:spTree>
    <p:extLst>
      <p:ext uri="{BB962C8B-B14F-4D97-AF65-F5344CB8AC3E}">
        <p14:creationId xmlns:p14="http://schemas.microsoft.com/office/powerpoint/2010/main" val="1929252080"/>
      </p:ext>
    </p:extLst>
  </p:cSld>
  <p:clrMapOvr>
    <a:masterClrMapping/>
  </p:clrMapOvr>
  <mc:AlternateContent xmlns:mc="http://schemas.openxmlformats.org/markup-compatibility/2006">
    <mc:Choice xmlns:p14="http://schemas.microsoft.com/office/powerpoint/2010/main" Requires="p14">
      <p:transition spd="slow" p14:dur="2000" advTm="28482"/>
    </mc:Choice>
    <mc:Fallback>
      <p:transition spd="slow" advTm="2848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82000">
              <a:srgbClr val="E4DFE3">
                <a:lumMod val="63000"/>
                <a:lumOff val="37000"/>
              </a:srgb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E260-64DB-4D4B-B7A9-29D8D9E56C85}"/>
              </a:ext>
            </a:extLst>
          </p:cNvPr>
          <p:cNvSpPr>
            <a:spLocks noGrp="1"/>
          </p:cNvSpPr>
          <p:nvPr>
            <p:ph type="title"/>
          </p:nvPr>
        </p:nvSpPr>
        <p:spPr>
          <a:xfrm>
            <a:off x="557305" y="0"/>
            <a:ext cx="11174506" cy="1367959"/>
          </a:xfrm>
        </p:spPr>
        <p:txBody>
          <a:bodyPr/>
          <a:lstStyle/>
          <a:p>
            <a:pPr algn="ctr"/>
            <a:r>
              <a:rPr lang="en-US" dirty="0"/>
              <a:t>At Fort McPherson Internment Camp, Georgia</a:t>
            </a:r>
          </a:p>
        </p:txBody>
      </p:sp>
      <p:pic>
        <p:nvPicPr>
          <p:cNvPr id="11" name="Picture 10">
            <a:extLst>
              <a:ext uri="{FF2B5EF4-FFF2-40B4-BE49-F238E27FC236}">
                <a16:creationId xmlns:a16="http://schemas.microsoft.com/office/drawing/2014/main" id="{505D2618-5CAA-7C4A-A8C8-0DC79972F696}"/>
              </a:ext>
            </a:extLst>
          </p:cNvPr>
          <p:cNvPicPr>
            <a:picLocks noChangeAspect="1"/>
          </p:cNvPicPr>
          <p:nvPr/>
        </p:nvPicPr>
        <p:blipFill>
          <a:blip r:embed="rId2"/>
          <a:stretch>
            <a:fillRect/>
          </a:stretch>
        </p:blipFill>
        <p:spPr>
          <a:xfrm>
            <a:off x="293914" y="1042260"/>
            <a:ext cx="11625943" cy="5638582"/>
          </a:xfrm>
          <a:prstGeom prst="rect">
            <a:avLst/>
          </a:prstGeom>
        </p:spPr>
      </p:pic>
    </p:spTree>
    <p:extLst>
      <p:ext uri="{BB962C8B-B14F-4D97-AF65-F5344CB8AC3E}">
        <p14:creationId xmlns:p14="http://schemas.microsoft.com/office/powerpoint/2010/main" val="1138386213"/>
      </p:ext>
    </p:extLst>
  </p:cSld>
  <p:clrMapOvr>
    <a:masterClrMapping/>
  </p:clrMapOvr>
  <mc:AlternateContent xmlns:mc="http://schemas.openxmlformats.org/markup-compatibility/2006">
    <mc:Choice xmlns:p14="http://schemas.microsoft.com/office/powerpoint/2010/main" Requires="p14">
      <p:transition spd="slow" p14:dur="2000" advTm="8337"/>
    </mc:Choice>
    <mc:Fallback>
      <p:transition spd="slow" advTm="833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05BC4-53C1-164A-ABDB-5B0F3577EFAA}"/>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9AF8D4F6-41E1-2C40-BF12-E9FDE8B5A28E}"/>
              </a:ext>
            </a:extLst>
          </p:cNvPr>
          <p:cNvPicPr>
            <a:picLocks noGrp="1" noChangeAspect="1"/>
          </p:cNvPicPr>
          <p:nvPr>
            <p:ph idx="1"/>
          </p:nvPr>
        </p:nvPicPr>
        <p:blipFill>
          <a:blip r:embed="rId2"/>
          <a:stretch>
            <a:fillRect/>
          </a:stretch>
        </p:blipFill>
        <p:spPr>
          <a:xfrm>
            <a:off x="2228144" y="1825625"/>
            <a:ext cx="7735712" cy="4351338"/>
          </a:xfrm>
        </p:spPr>
      </p:pic>
      <p:pic>
        <p:nvPicPr>
          <p:cNvPr id="6" name="Picture 5">
            <a:extLst>
              <a:ext uri="{FF2B5EF4-FFF2-40B4-BE49-F238E27FC236}">
                <a16:creationId xmlns:a16="http://schemas.microsoft.com/office/drawing/2014/main" id="{68956370-5911-964F-A73F-6A1075EB5CB9}"/>
              </a:ext>
            </a:extLst>
          </p:cNvPr>
          <p:cNvPicPr>
            <a:picLocks noChangeAspect="1"/>
          </p:cNvPicPr>
          <p:nvPr/>
        </p:nvPicPr>
        <p:blipFill>
          <a:blip r:embed="rId3"/>
          <a:stretch>
            <a:fillRect/>
          </a:stretch>
        </p:blipFill>
        <p:spPr>
          <a:xfrm>
            <a:off x="176879" y="110635"/>
            <a:ext cx="4789047" cy="6858000"/>
          </a:xfrm>
          <a:prstGeom prst="rect">
            <a:avLst/>
          </a:prstGeom>
        </p:spPr>
      </p:pic>
      <p:pic>
        <p:nvPicPr>
          <p:cNvPr id="8" name="Picture 7">
            <a:extLst>
              <a:ext uri="{FF2B5EF4-FFF2-40B4-BE49-F238E27FC236}">
                <a16:creationId xmlns:a16="http://schemas.microsoft.com/office/drawing/2014/main" id="{A117F6A5-E0C1-714D-8FA7-34F3F361DD0D}"/>
              </a:ext>
            </a:extLst>
          </p:cNvPr>
          <p:cNvPicPr>
            <a:picLocks noChangeAspect="1"/>
          </p:cNvPicPr>
          <p:nvPr/>
        </p:nvPicPr>
        <p:blipFill>
          <a:blip r:embed="rId4"/>
          <a:stretch>
            <a:fillRect/>
          </a:stretch>
        </p:blipFill>
        <p:spPr>
          <a:xfrm>
            <a:off x="4089862" y="110635"/>
            <a:ext cx="8102138" cy="9959052"/>
          </a:xfrm>
          <a:prstGeom prst="rect">
            <a:avLst/>
          </a:prstGeom>
        </p:spPr>
      </p:pic>
    </p:spTree>
    <p:extLst>
      <p:ext uri="{BB962C8B-B14F-4D97-AF65-F5344CB8AC3E}">
        <p14:creationId xmlns:p14="http://schemas.microsoft.com/office/powerpoint/2010/main" val="2853048709"/>
      </p:ext>
    </p:extLst>
  </p:cSld>
  <p:clrMapOvr>
    <a:masterClrMapping/>
  </p:clrMapOvr>
  <mc:AlternateContent xmlns:mc="http://schemas.openxmlformats.org/markup-compatibility/2006">
    <mc:Choice xmlns:p14="http://schemas.microsoft.com/office/powerpoint/2010/main" Requires="p14">
      <p:transition spd="slow" p14:dur="2000" advTm="18958"/>
    </mc:Choice>
    <mc:Fallback>
      <p:transition spd="slow" advTm="1895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9692-2573-E348-A490-3B61673B5906}"/>
              </a:ext>
            </a:extLst>
          </p:cNvPr>
          <p:cNvSpPr>
            <a:spLocks noGrp="1"/>
          </p:cNvSpPr>
          <p:nvPr>
            <p:ph type="title"/>
          </p:nvPr>
        </p:nvSpPr>
        <p:spPr>
          <a:xfrm>
            <a:off x="6018414" y="365125"/>
            <a:ext cx="5335385" cy="5487035"/>
          </a:xfrm>
        </p:spPr>
        <p:txBody>
          <a:bodyPr/>
          <a:lstStyle/>
          <a:p>
            <a:r>
              <a:rPr lang="en-US" dirty="0"/>
              <a:t>Karl Muck,</a:t>
            </a:r>
            <a:br>
              <a:rPr lang="en-US" dirty="0"/>
            </a:br>
            <a:r>
              <a:rPr lang="en-US" dirty="0"/>
              <a:t>Conductor, Boston Symphony</a:t>
            </a:r>
            <a:br>
              <a:rPr lang="en-US" dirty="0"/>
            </a:br>
            <a:br>
              <a:rPr lang="en-US" dirty="0"/>
            </a:br>
            <a:br>
              <a:rPr lang="en-US" dirty="0"/>
            </a:br>
            <a:br>
              <a:rPr lang="en-US" dirty="0"/>
            </a:br>
            <a:r>
              <a:rPr lang="en-US" dirty="0"/>
              <a:t>Fort Oglethorpe Camp</a:t>
            </a:r>
            <a:br>
              <a:rPr lang="en-US" dirty="0"/>
            </a:br>
            <a:endParaRPr lang="en-US" dirty="0"/>
          </a:p>
        </p:txBody>
      </p:sp>
      <p:pic>
        <p:nvPicPr>
          <p:cNvPr id="5" name="Picture 4">
            <a:extLst>
              <a:ext uri="{FF2B5EF4-FFF2-40B4-BE49-F238E27FC236}">
                <a16:creationId xmlns:a16="http://schemas.microsoft.com/office/drawing/2014/main" id="{152026D9-CAC6-6F45-8EB4-DA4EB46841D4}"/>
              </a:ext>
            </a:extLst>
          </p:cNvPr>
          <p:cNvPicPr>
            <a:picLocks noChangeAspect="1"/>
          </p:cNvPicPr>
          <p:nvPr/>
        </p:nvPicPr>
        <p:blipFill>
          <a:blip r:embed="rId3"/>
          <a:stretch>
            <a:fillRect/>
          </a:stretch>
        </p:blipFill>
        <p:spPr>
          <a:xfrm>
            <a:off x="0" y="0"/>
            <a:ext cx="5350213" cy="6858000"/>
          </a:xfrm>
          <a:prstGeom prst="rect">
            <a:avLst/>
          </a:prstGeom>
        </p:spPr>
      </p:pic>
    </p:spTree>
    <p:extLst>
      <p:ext uri="{BB962C8B-B14F-4D97-AF65-F5344CB8AC3E}">
        <p14:creationId xmlns:p14="http://schemas.microsoft.com/office/powerpoint/2010/main" val="1180730586"/>
      </p:ext>
    </p:extLst>
  </p:cSld>
  <p:clrMapOvr>
    <a:masterClrMapping/>
  </p:clrMapOvr>
  <mc:AlternateContent xmlns:mc="http://schemas.openxmlformats.org/markup-compatibility/2006">
    <mc:Choice xmlns:p14="http://schemas.microsoft.com/office/powerpoint/2010/main" Requires="p14">
      <p:transition spd="slow" p14:dur="2000" advTm="31665"/>
    </mc:Choice>
    <mc:Fallback>
      <p:transition spd="slow" advTm="3166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ADDD-7228-354E-B9B6-3E0C44413DA0}"/>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F1915F89-7510-0C4A-A1FE-304E2789374A}"/>
              </a:ext>
            </a:extLst>
          </p:cNvPr>
          <p:cNvPicPr>
            <a:picLocks noChangeAspect="1"/>
          </p:cNvPicPr>
          <p:nvPr/>
        </p:nvPicPr>
        <p:blipFill>
          <a:blip r:embed="rId2"/>
          <a:stretch>
            <a:fillRect/>
          </a:stretch>
        </p:blipFill>
        <p:spPr>
          <a:xfrm>
            <a:off x="1065490" y="0"/>
            <a:ext cx="10061020" cy="6858000"/>
          </a:xfrm>
          <a:prstGeom prst="rect">
            <a:avLst/>
          </a:prstGeom>
        </p:spPr>
      </p:pic>
    </p:spTree>
    <p:extLst>
      <p:ext uri="{BB962C8B-B14F-4D97-AF65-F5344CB8AC3E}">
        <p14:creationId xmlns:p14="http://schemas.microsoft.com/office/powerpoint/2010/main" val="768494222"/>
      </p:ext>
    </p:extLst>
  </p:cSld>
  <p:clrMapOvr>
    <a:masterClrMapping/>
  </p:clrMapOvr>
  <mc:AlternateContent xmlns:mc="http://schemas.openxmlformats.org/markup-compatibility/2006">
    <mc:Choice xmlns:p14="http://schemas.microsoft.com/office/powerpoint/2010/main" Requires="p14">
      <p:transition spd="slow" p14:dur="2000" advTm="9102"/>
    </mc:Choice>
    <mc:Fallback>
      <p:transition spd="slow" advTm="910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C52C-A5C9-0E48-9F5F-86902E9E0FBD}"/>
              </a:ext>
            </a:extLst>
          </p:cNvPr>
          <p:cNvSpPr>
            <a:spLocks noGrp="1"/>
          </p:cNvSpPr>
          <p:nvPr>
            <p:ph type="title"/>
          </p:nvPr>
        </p:nvSpPr>
        <p:spPr>
          <a:xfrm>
            <a:off x="195943" y="0"/>
            <a:ext cx="2041072" cy="6482442"/>
          </a:xfrm>
        </p:spPr>
        <p:txBody>
          <a:bodyPr/>
          <a:lstStyle/>
          <a:p>
            <a:r>
              <a:rPr lang="en-US" b="1" dirty="0">
                <a:solidFill>
                  <a:srgbClr val="C00000"/>
                </a:solidFill>
                <a:latin typeface="+mn-lt"/>
              </a:rPr>
              <a:t>Justice</a:t>
            </a:r>
            <a:br>
              <a:rPr lang="en-US" b="1" dirty="0">
                <a:solidFill>
                  <a:srgbClr val="C00000"/>
                </a:solidFill>
                <a:latin typeface="+mn-lt"/>
              </a:rPr>
            </a:br>
            <a:r>
              <a:rPr lang="en-US" b="1" dirty="0">
                <a:solidFill>
                  <a:srgbClr val="C00000"/>
                </a:solidFill>
                <a:latin typeface="+mn-lt"/>
              </a:rPr>
              <a:t>Dept. opinion in a petition for release…</a:t>
            </a:r>
          </a:p>
        </p:txBody>
      </p:sp>
      <p:pic>
        <p:nvPicPr>
          <p:cNvPr id="5" name="Picture 4">
            <a:extLst>
              <a:ext uri="{FF2B5EF4-FFF2-40B4-BE49-F238E27FC236}">
                <a16:creationId xmlns:a16="http://schemas.microsoft.com/office/drawing/2014/main" id="{1A360D5C-3313-3940-88FB-F4C57A1C5498}"/>
              </a:ext>
            </a:extLst>
          </p:cNvPr>
          <p:cNvPicPr>
            <a:picLocks noChangeAspect="1"/>
          </p:cNvPicPr>
          <p:nvPr/>
        </p:nvPicPr>
        <p:blipFill>
          <a:blip r:embed="rId2"/>
          <a:stretch>
            <a:fillRect/>
          </a:stretch>
        </p:blipFill>
        <p:spPr>
          <a:xfrm>
            <a:off x="2521412" y="486377"/>
            <a:ext cx="9670588" cy="6151742"/>
          </a:xfrm>
          <a:prstGeom prst="rect">
            <a:avLst/>
          </a:prstGeom>
        </p:spPr>
      </p:pic>
    </p:spTree>
    <p:extLst>
      <p:ext uri="{BB962C8B-B14F-4D97-AF65-F5344CB8AC3E}">
        <p14:creationId xmlns:p14="http://schemas.microsoft.com/office/powerpoint/2010/main" val="414404839"/>
      </p:ext>
    </p:extLst>
  </p:cSld>
  <p:clrMapOvr>
    <a:masterClrMapping/>
  </p:clrMapOvr>
  <mc:AlternateContent xmlns:mc="http://schemas.openxmlformats.org/markup-compatibility/2006">
    <mc:Choice xmlns:p14="http://schemas.microsoft.com/office/powerpoint/2010/main" Requires="p14">
      <p:transition spd="med" p14:dur="700" advTm="60746">
        <p:fade/>
      </p:transition>
    </mc:Choice>
    <mc:Fallback>
      <p:transition spd="med" advTm="6074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5717-B88B-F34D-B4DB-FCFCE7314F18}"/>
              </a:ext>
            </a:extLst>
          </p:cNvPr>
          <p:cNvSpPr>
            <a:spLocks noGrp="1"/>
          </p:cNvSpPr>
          <p:nvPr>
            <p:ph type="title"/>
          </p:nvPr>
        </p:nvSpPr>
        <p:spPr>
          <a:xfrm>
            <a:off x="705197" y="53294"/>
            <a:ext cx="10515600" cy="1325563"/>
          </a:xfrm>
        </p:spPr>
        <p:txBody>
          <a:bodyPr/>
          <a:lstStyle/>
          <a:p>
            <a:r>
              <a:rPr lang="en-US" dirty="0"/>
              <a:t>Civilian internees, World War I</a:t>
            </a:r>
          </a:p>
        </p:txBody>
      </p:sp>
      <p:pic>
        <p:nvPicPr>
          <p:cNvPr id="5" name="Picture 4">
            <a:extLst>
              <a:ext uri="{FF2B5EF4-FFF2-40B4-BE49-F238E27FC236}">
                <a16:creationId xmlns:a16="http://schemas.microsoft.com/office/drawing/2014/main" id="{3BF79D92-63B8-F34A-8A89-A1EEEEA90F2C}"/>
              </a:ext>
            </a:extLst>
          </p:cNvPr>
          <p:cNvPicPr>
            <a:picLocks noChangeAspect="1"/>
          </p:cNvPicPr>
          <p:nvPr/>
        </p:nvPicPr>
        <p:blipFill>
          <a:blip r:embed="rId2"/>
          <a:stretch>
            <a:fillRect/>
          </a:stretch>
        </p:blipFill>
        <p:spPr>
          <a:xfrm>
            <a:off x="333829" y="1378857"/>
            <a:ext cx="9179074" cy="5507445"/>
          </a:xfrm>
          <a:prstGeom prst="rect">
            <a:avLst/>
          </a:prstGeom>
        </p:spPr>
      </p:pic>
    </p:spTree>
    <p:extLst>
      <p:ext uri="{BB962C8B-B14F-4D97-AF65-F5344CB8AC3E}">
        <p14:creationId xmlns:p14="http://schemas.microsoft.com/office/powerpoint/2010/main" val="2603193006"/>
      </p:ext>
    </p:extLst>
  </p:cSld>
  <p:clrMapOvr>
    <a:masterClrMapping/>
  </p:clrMapOvr>
  <mc:AlternateContent xmlns:mc="http://schemas.openxmlformats.org/markup-compatibility/2006">
    <mc:Choice xmlns:p14="http://schemas.microsoft.com/office/powerpoint/2010/main" Requires="p14">
      <p:transition spd="slow" p14:dur="2000" advTm="116954"/>
    </mc:Choice>
    <mc:Fallback>
      <p:transition spd="slow" advTm="11695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71E1-9290-704A-98AE-7A6B08FB4CEF}"/>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FC812A08-16FE-A744-AFF4-B3CD4B7D4DF3}"/>
              </a:ext>
            </a:extLst>
          </p:cNvPr>
          <p:cNvPicPr>
            <a:picLocks noChangeAspect="1"/>
          </p:cNvPicPr>
          <p:nvPr/>
        </p:nvPicPr>
        <p:blipFill>
          <a:blip r:embed="rId2"/>
          <a:stretch>
            <a:fillRect/>
          </a:stretch>
        </p:blipFill>
        <p:spPr>
          <a:xfrm>
            <a:off x="838200" y="0"/>
            <a:ext cx="10515600" cy="7631321"/>
          </a:xfrm>
          <a:prstGeom prst="rect">
            <a:avLst/>
          </a:prstGeom>
        </p:spPr>
      </p:pic>
    </p:spTree>
    <p:extLst>
      <p:ext uri="{BB962C8B-B14F-4D97-AF65-F5344CB8AC3E}">
        <p14:creationId xmlns:p14="http://schemas.microsoft.com/office/powerpoint/2010/main" val="1171994474"/>
      </p:ext>
    </p:extLst>
  </p:cSld>
  <p:clrMapOvr>
    <a:masterClrMapping/>
  </p:clrMapOvr>
  <mc:AlternateContent xmlns:mc="http://schemas.openxmlformats.org/markup-compatibility/2006">
    <mc:Choice xmlns:p14="http://schemas.microsoft.com/office/powerpoint/2010/main" Requires="p14">
      <p:transition spd="slow" p14:dur="2000" advTm="18691"/>
    </mc:Choice>
    <mc:Fallback>
      <p:transition spd="slow" advTm="1869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A69C3-A8FB-6D40-9241-F01366F7B2B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47B23BAE-DF5F-8B43-A5BB-9A34EEF2287F}"/>
              </a:ext>
            </a:extLst>
          </p:cNvPr>
          <p:cNvPicPr>
            <a:picLocks noChangeAspect="1"/>
          </p:cNvPicPr>
          <p:nvPr/>
        </p:nvPicPr>
        <p:blipFill>
          <a:blip r:embed="rId2"/>
          <a:stretch>
            <a:fillRect/>
          </a:stretch>
        </p:blipFill>
        <p:spPr>
          <a:xfrm>
            <a:off x="6365265" y="-81642"/>
            <a:ext cx="5949108" cy="6858000"/>
          </a:xfrm>
          <a:prstGeom prst="rect">
            <a:avLst/>
          </a:prstGeom>
        </p:spPr>
      </p:pic>
      <p:pic>
        <p:nvPicPr>
          <p:cNvPr id="7" name="Picture 6">
            <a:extLst>
              <a:ext uri="{FF2B5EF4-FFF2-40B4-BE49-F238E27FC236}">
                <a16:creationId xmlns:a16="http://schemas.microsoft.com/office/drawing/2014/main" id="{9DEAAD10-EB1D-7447-A98B-43BD5A55D63F}"/>
              </a:ext>
            </a:extLst>
          </p:cNvPr>
          <p:cNvPicPr>
            <a:picLocks noChangeAspect="1"/>
          </p:cNvPicPr>
          <p:nvPr/>
        </p:nvPicPr>
        <p:blipFill>
          <a:blip r:embed="rId3"/>
          <a:stretch>
            <a:fillRect/>
          </a:stretch>
        </p:blipFill>
        <p:spPr>
          <a:xfrm>
            <a:off x="0" y="0"/>
            <a:ext cx="6365265" cy="5894614"/>
          </a:xfrm>
          <a:prstGeom prst="rect">
            <a:avLst/>
          </a:prstGeom>
        </p:spPr>
      </p:pic>
    </p:spTree>
    <p:extLst>
      <p:ext uri="{BB962C8B-B14F-4D97-AF65-F5344CB8AC3E}">
        <p14:creationId xmlns:p14="http://schemas.microsoft.com/office/powerpoint/2010/main" val="2599900859"/>
      </p:ext>
    </p:extLst>
  </p:cSld>
  <p:clrMapOvr>
    <a:masterClrMapping/>
  </p:clrMapOvr>
  <mc:AlternateContent xmlns:mc="http://schemas.openxmlformats.org/markup-compatibility/2006">
    <mc:Choice xmlns:p14="http://schemas.microsoft.com/office/powerpoint/2010/main" Requires="p14">
      <p:transition spd="slow" p14:dur="2000" advTm="49544"/>
    </mc:Choice>
    <mc:Fallback>
      <p:transition spd="slow" advTm="49544"/>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CB90-862A-C040-8259-3F2CD515D260}"/>
              </a:ext>
            </a:extLst>
          </p:cNvPr>
          <p:cNvSpPr>
            <a:spLocks noGrp="1"/>
          </p:cNvSpPr>
          <p:nvPr>
            <p:ph type="title"/>
          </p:nvPr>
        </p:nvSpPr>
        <p:spPr>
          <a:xfrm>
            <a:off x="189807" y="298624"/>
            <a:ext cx="8122920" cy="532650"/>
          </a:xfrm>
        </p:spPr>
        <p:txBody>
          <a:bodyPr>
            <a:normAutofit fontScale="90000"/>
          </a:bodyPr>
          <a:lstStyle/>
          <a:p>
            <a:r>
              <a:rPr lang="en-US" b="1" dirty="0">
                <a:solidFill>
                  <a:schemeClr val="accent6">
                    <a:lumMod val="75000"/>
                  </a:schemeClr>
                </a:solidFill>
              </a:rPr>
              <a:t>Mises in </a:t>
            </a:r>
            <a:r>
              <a:rPr lang="en-US" b="1" i="1" dirty="0">
                <a:solidFill>
                  <a:schemeClr val="accent6">
                    <a:lumMod val="75000"/>
                  </a:schemeClr>
                </a:solidFill>
              </a:rPr>
              <a:t>Omnipotent Government</a:t>
            </a:r>
          </a:p>
        </p:txBody>
      </p:sp>
      <p:sp>
        <p:nvSpPr>
          <p:cNvPr id="4" name="TextBox 3">
            <a:extLst>
              <a:ext uri="{FF2B5EF4-FFF2-40B4-BE49-F238E27FC236}">
                <a16:creationId xmlns:a16="http://schemas.microsoft.com/office/drawing/2014/main" id="{92452E6F-99AD-564C-A15A-DC5541FF5C6D}"/>
              </a:ext>
            </a:extLst>
          </p:cNvPr>
          <p:cNvSpPr txBox="1"/>
          <p:nvPr/>
        </p:nvSpPr>
        <p:spPr>
          <a:xfrm>
            <a:off x="522318" y="980899"/>
            <a:ext cx="11381508" cy="6186309"/>
          </a:xfrm>
          <a:prstGeom prst="rect">
            <a:avLst/>
          </a:prstGeom>
          <a:noFill/>
        </p:spPr>
        <p:txBody>
          <a:bodyPr wrap="square" rtlCol="0">
            <a:spAutoFit/>
          </a:bodyPr>
          <a:lstStyle/>
          <a:p>
            <a:r>
              <a:rPr lang="en-US" sz="4000" b="1" dirty="0">
                <a:solidFill>
                  <a:srgbClr val="C00000"/>
                </a:solidFill>
              </a:rPr>
              <a:t>Modern war is not a war of royal armies. It is a war of the peoples, a total war. It is a war of states which do not leave to their subjects any private sphere; they consider the whole population a part of the armed forces. Whoever does not fight must work for the support and equipment of the army. Army and people are one and the same. The citizens passionately participate in the war. For it is their state, their God, who fights.</a:t>
            </a:r>
          </a:p>
          <a:p>
            <a:r>
              <a:rPr lang="en-US" dirty="0"/>
              <a:t> </a:t>
            </a:r>
          </a:p>
          <a:p>
            <a:endParaRPr lang="en-US" dirty="0"/>
          </a:p>
        </p:txBody>
      </p:sp>
    </p:spTree>
    <p:extLst>
      <p:ext uri="{BB962C8B-B14F-4D97-AF65-F5344CB8AC3E}">
        <p14:creationId xmlns:p14="http://schemas.microsoft.com/office/powerpoint/2010/main" val="3743712532"/>
      </p:ext>
    </p:extLst>
  </p:cSld>
  <p:clrMapOvr>
    <a:masterClrMapping/>
  </p:clrMapOvr>
  <mc:AlternateContent xmlns:mc="http://schemas.openxmlformats.org/markup-compatibility/2006">
    <mc:Choice xmlns:p14="http://schemas.microsoft.com/office/powerpoint/2010/main" Requires="p14">
      <p:transition spd="med" p14:dur="700" advTm="25317">
        <p:fade/>
      </p:transition>
    </mc:Choice>
    <mc:Fallback>
      <p:transition spd="med" advTm="25317">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E4D1-875B-BD4C-AAC9-7A58553D50AF}"/>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CC8D0BFB-E8F6-3645-8E1D-D82B3072DC32}"/>
              </a:ext>
            </a:extLst>
          </p:cNvPr>
          <p:cNvPicPr>
            <a:picLocks noChangeAspect="1"/>
          </p:cNvPicPr>
          <p:nvPr/>
        </p:nvPicPr>
        <p:blipFill>
          <a:blip r:embed="rId2"/>
          <a:stretch>
            <a:fillRect/>
          </a:stretch>
        </p:blipFill>
        <p:spPr>
          <a:xfrm>
            <a:off x="609600" y="-710454"/>
            <a:ext cx="11349318" cy="7568454"/>
          </a:xfrm>
          <a:prstGeom prst="rect">
            <a:avLst/>
          </a:prstGeom>
        </p:spPr>
      </p:pic>
    </p:spTree>
    <p:extLst>
      <p:ext uri="{BB962C8B-B14F-4D97-AF65-F5344CB8AC3E}">
        <p14:creationId xmlns:p14="http://schemas.microsoft.com/office/powerpoint/2010/main" val="3424623513"/>
      </p:ext>
    </p:extLst>
  </p:cSld>
  <p:clrMapOvr>
    <a:masterClrMapping/>
  </p:clrMapOvr>
  <mc:AlternateContent xmlns:mc="http://schemas.openxmlformats.org/markup-compatibility/2006">
    <mc:Choice xmlns:p14="http://schemas.microsoft.com/office/powerpoint/2010/main" Requires="p14">
      <p:transition spd="med" p14:dur="700" advTm="20089">
        <p:fade/>
      </p:transition>
    </mc:Choice>
    <mc:Fallback>
      <p:transition spd="med" advTm="20089">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41FA-412C-4F4E-8963-2C5F47BDC3D2}"/>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B763AAD2-0EA3-F342-89A2-9B82F41A839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97956222"/>
      </p:ext>
    </p:extLst>
  </p:cSld>
  <p:clrMapOvr>
    <a:masterClrMapping/>
  </p:clrMapOvr>
  <mc:AlternateContent xmlns:mc="http://schemas.openxmlformats.org/markup-compatibility/2006">
    <mc:Choice xmlns:p14="http://schemas.microsoft.com/office/powerpoint/2010/main" Requires="p14">
      <p:transition spd="slow" p14:dur="2000" advTm="24959"/>
    </mc:Choice>
    <mc:Fallback>
      <p:transition spd="slow" advTm="2495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32E8-F0A9-834F-B548-08CB8774F134}"/>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E22ED6A6-B482-F34D-9EBE-FEFCEF0E84DE}"/>
              </a:ext>
            </a:extLst>
          </p:cNvPr>
          <p:cNvPicPr>
            <a:picLocks noChangeAspect="1"/>
          </p:cNvPicPr>
          <p:nvPr/>
        </p:nvPicPr>
        <p:blipFill>
          <a:blip r:embed="rId2"/>
          <a:stretch>
            <a:fillRect/>
          </a:stretch>
        </p:blipFill>
        <p:spPr>
          <a:xfrm>
            <a:off x="58435" y="0"/>
            <a:ext cx="12075129" cy="6858000"/>
          </a:xfrm>
          <a:prstGeom prst="rect">
            <a:avLst/>
          </a:prstGeom>
        </p:spPr>
      </p:pic>
    </p:spTree>
    <p:extLst>
      <p:ext uri="{BB962C8B-B14F-4D97-AF65-F5344CB8AC3E}">
        <p14:creationId xmlns:p14="http://schemas.microsoft.com/office/powerpoint/2010/main" val="1950094337"/>
      </p:ext>
    </p:extLst>
  </p:cSld>
  <p:clrMapOvr>
    <a:masterClrMapping/>
  </p:clrMapOvr>
  <mc:AlternateContent xmlns:mc="http://schemas.openxmlformats.org/markup-compatibility/2006">
    <mc:Choice xmlns:p14="http://schemas.microsoft.com/office/powerpoint/2010/main" Requires="p14">
      <p:transition spd="slow" p14:dur="2000" advTm="27513"/>
    </mc:Choice>
    <mc:Fallback>
      <p:transition spd="slow" advTm="2751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226F-2D5B-1E43-905C-E20B391DFFD9}"/>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6571A3D7-DD0D-5549-BF4F-B8A84C1D49AD}"/>
              </a:ext>
            </a:extLst>
          </p:cNvPr>
          <p:cNvPicPr>
            <a:picLocks noChangeAspect="1"/>
          </p:cNvPicPr>
          <p:nvPr/>
        </p:nvPicPr>
        <p:blipFill>
          <a:blip r:embed="rId2"/>
          <a:stretch>
            <a:fillRect/>
          </a:stretch>
        </p:blipFill>
        <p:spPr>
          <a:xfrm>
            <a:off x="645510" y="0"/>
            <a:ext cx="10900980" cy="7863002"/>
          </a:xfrm>
          <a:prstGeom prst="rect">
            <a:avLst/>
          </a:prstGeom>
        </p:spPr>
      </p:pic>
    </p:spTree>
    <p:extLst>
      <p:ext uri="{BB962C8B-B14F-4D97-AF65-F5344CB8AC3E}">
        <p14:creationId xmlns:p14="http://schemas.microsoft.com/office/powerpoint/2010/main" val="3373995172"/>
      </p:ext>
    </p:extLst>
  </p:cSld>
  <p:clrMapOvr>
    <a:masterClrMapping/>
  </p:clrMapOvr>
  <mc:AlternateContent xmlns:mc="http://schemas.openxmlformats.org/markup-compatibility/2006">
    <mc:Choice xmlns:p14="http://schemas.microsoft.com/office/powerpoint/2010/main" Requires="p14">
      <p:transition spd="slow" p14:dur="2000" advTm="17559"/>
    </mc:Choice>
    <mc:Fallback>
      <p:transition spd="slow" advTm="17559"/>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9C34-894A-D542-A379-7A8D367C793A}"/>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BD42AE4A-941F-B248-813B-EF263F91CF78}"/>
              </a:ext>
            </a:extLst>
          </p:cNvPr>
          <p:cNvPicPr>
            <a:picLocks noChangeAspect="1"/>
          </p:cNvPicPr>
          <p:nvPr/>
        </p:nvPicPr>
        <p:blipFill>
          <a:blip r:embed="rId2"/>
          <a:stretch>
            <a:fillRect/>
          </a:stretch>
        </p:blipFill>
        <p:spPr>
          <a:xfrm>
            <a:off x="0" y="439379"/>
            <a:ext cx="12192000" cy="5979242"/>
          </a:xfrm>
          <a:prstGeom prst="rect">
            <a:avLst/>
          </a:prstGeom>
        </p:spPr>
      </p:pic>
    </p:spTree>
    <p:extLst>
      <p:ext uri="{BB962C8B-B14F-4D97-AF65-F5344CB8AC3E}">
        <p14:creationId xmlns:p14="http://schemas.microsoft.com/office/powerpoint/2010/main" val="213902633"/>
      </p:ext>
    </p:extLst>
  </p:cSld>
  <p:clrMapOvr>
    <a:masterClrMapping/>
  </p:clrMapOvr>
  <mc:AlternateContent xmlns:mc="http://schemas.openxmlformats.org/markup-compatibility/2006">
    <mc:Choice xmlns:p14="http://schemas.microsoft.com/office/powerpoint/2010/main" Requires="p14">
      <p:transition spd="slow" p14:dur="2000" advTm="19439"/>
    </mc:Choice>
    <mc:Fallback>
      <p:transition spd="slow" advTm="19439"/>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739D-F6BF-F842-93E4-67DDC8AC8346}"/>
              </a:ext>
            </a:extLst>
          </p:cNvPr>
          <p:cNvSpPr>
            <a:spLocks noGrp="1"/>
          </p:cNvSpPr>
          <p:nvPr>
            <p:ph type="title"/>
          </p:nvPr>
        </p:nvSpPr>
        <p:spPr/>
        <p:txBody>
          <a:bodyPr/>
          <a:lstStyle/>
          <a:p>
            <a:endParaRPr lang="en-US" dirty="0"/>
          </a:p>
        </p:txBody>
      </p:sp>
      <p:pic>
        <p:nvPicPr>
          <p:cNvPr id="6" name="Picture 5">
            <a:extLst>
              <a:ext uri="{FF2B5EF4-FFF2-40B4-BE49-F238E27FC236}">
                <a16:creationId xmlns:a16="http://schemas.microsoft.com/office/drawing/2014/main" id="{EC3CC50F-825A-3F40-A225-D87F1C6F2ED1}"/>
              </a:ext>
            </a:extLst>
          </p:cNvPr>
          <p:cNvPicPr>
            <a:picLocks noChangeAspect="1"/>
          </p:cNvPicPr>
          <p:nvPr/>
        </p:nvPicPr>
        <p:blipFill>
          <a:blip r:embed="rId2"/>
          <a:stretch>
            <a:fillRect/>
          </a:stretch>
        </p:blipFill>
        <p:spPr>
          <a:xfrm>
            <a:off x="1782437" y="213783"/>
            <a:ext cx="8627125" cy="5882131"/>
          </a:xfrm>
          <a:prstGeom prst="rect">
            <a:avLst/>
          </a:prstGeom>
        </p:spPr>
      </p:pic>
    </p:spTree>
    <p:extLst>
      <p:ext uri="{BB962C8B-B14F-4D97-AF65-F5344CB8AC3E}">
        <p14:creationId xmlns:p14="http://schemas.microsoft.com/office/powerpoint/2010/main" val="1799788699"/>
      </p:ext>
    </p:extLst>
  </p:cSld>
  <p:clrMapOvr>
    <a:masterClrMapping/>
  </p:clrMapOvr>
  <mc:AlternateContent xmlns:mc="http://schemas.openxmlformats.org/markup-compatibility/2006">
    <mc:Choice xmlns:p14="http://schemas.microsoft.com/office/powerpoint/2010/main" Requires="p14">
      <p:transition spd="slow" p14:dur="2000" advTm="14256"/>
    </mc:Choice>
    <mc:Fallback>
      <p:transition spd="slow" advTm="1425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0092E-27FB-7544-BEF6-9FB946AE1514}"/>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0E1849E8-A47A-0B48-B368-37DB07091416}"/>
              </a:ext>
            </a:extLst>
          </p:cNvPr>
          <p:cNvPicPr>
            <a:picLocks noChangeAspect="1"/>
          </p:cNvPicPr>
          <p:nvPr/>
        </p:nvPicPr>
        <p:blipFill>
          <a:blip r:embed="rId2"/>
          <a:stretch>
            <a:fillRect/>
          </a:stretch>
        </p:blipFill>
        <p:spPr>
          <a:xfrm>
            <a:off x="0" y="0"/>
            <a:ext cx="11525250" cy="8863167"/>
          </a:xfrm>
          <a:prstGeom prst="rect">
            <a:avLst/>
          </a:prstGeom>
        </p:spPr>
      </p:pic>
    </p:spTree>
    <p:extLst>
      <p:ext uri="{BB962C8B-B14F-4D97-AF65-F5344CB8AC3E}">
        <p14:creationId xmlns:p14="http://schemas.microsoft.com/office/powerpoint/2010/main" val="185044419"/>
      </p:ext>
    </p:extLst>
  </p:cSld>
  <p:clrMapOvr>
    <a:masterClrMapping/>
  </p:clrMapOvr>
  <mc:AlternateContent xmlns:mc="http://schemas.openxmlformats.org/markup-compatibility/2006">
    <mc:Choice xmlns:p14="http://schemas.microsoft.com/office/powerpoint/2010/main" Requires="p14">
      <p:transition spd="slow" p14:dur="2000" advTm="55623"/>
    </mc:Choice>
    <mc:Fallback>
      <p:transition spd="slow" advTm="5562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E023-4666-0540-BB9A-69907FF155CC}"/>
              </a:ext>
            </a:extLst>
          </p:cNvPr>
          <p:cNvSpPr>
            <a:spLocks noGrp="1"/>
          </p:cNvSpPr>
          <p:nvPr>
            <p:ph type="title"/>
          </p:nvPr>
        </p:nvSpPr>
        <p:spPr>
          <a:xfrm>
            <a:off x="4621876" y="132897"/>
            <a:ext cx="8287657" cy="781502"/>
          </a:xfrm>
        </p:spPr>
        <p:txBody>
          <a:bodyPr>
            <a:normAutofit/>
          </a:bodyPr>
          <a:lstStyle/>
          <a:p>
            <a:r>
              <a:rPr lang="en-US" sz="4000" b="1" dirty="0"/>
              <a:t>Austrian State Archives</a:t>
            </a:r>
          </a:p>
        </p:txBody>
      </p:sp>
      <p:pic>
        <p:nvPicPr>
          <p:cNvPr id="5" name="Picture 4">
            <a:extLst>
              <a:ext uri="{FF2B5EF4-FFF2-40B4-BE49-F238E27FC236}">
                <a16:creationId xmlns:a16="http://schemas.microsoft.com/office/drawing/2014/main" id="{5AC45D97-E8EE-E241-9B9D-0944E91557F2}"/>
              </a:ext>
            </a:extLst>
          </p:cNvPr>
          <p:cNvPicPr>
            <a:picLocks noChangeAspect="1"/>
          </p:cNvPicPr>
          <p:nvPr/>
        </p:nvPicPr>
        <p:blipFill>
          <a:blip r:embed="rId2"/>
          <a:stretch>
            <a:fillRect/>
          </a:stretch>
        </p:blipFill>
        <p:spPr>
          <a:xfrm>
            <a:off x="5403273" y="1766455"/>
            <a:ext cx="6788727" cy="5091545"/>
          </a:xfrm>
          <a:prstGeom prst="rect">
            <a:avLst/>
          </a:prstGeom>
        </p:spPr>
      </p:pic>
      <p:pic>
        <p:nvPicPr>
          <p:cNvPr id="4" name="Picture 3">
            <a:extLst>
              <a:ext uri="{FF2B5EF4-FFF2-40B4-BE49-F238E27FC236}">
                <a16:creationId xmlns:a16="http://schemas.microsoft.com/office/drawing/2014/main" id="{33B95896-0809-BF4B-AF6C-0BFD40C5042C}"/>
              </a:ext>
            </a:extLst>
          </p:cNvPr>
          <p:cNvPicPr>
            <a:picLocks noChangeAspect="1"/>
          </p:cNvPicPr>
          <p:nvPr/>
        </p:nvPicPr>
        <p:blipFill>
          <a:blip r:embed="rId3"/>
          <a:stretch>
            <a:fillRect/>
          </a:stretch>
        </p:blipFill>
        <p:spPr>
          <a:xfrm>
            <a:off x="212876" y="0"/>
            <a:ext cx="4409000" cy="7831776"/>
          </a:xfrm>
          <a:prstGeom prst="rect">
            <a:avLst/>
          </a:prstGeom>
        </p:spPr>
      </p:pic>
      <p:sp>
        <p:nvSpPr>
          <p:cNvPr id="3" name="TextBox 2">
            <a:extLst>
              <a:ext uri="{FF2B5EF4-FFF2-40B4-BE49-F238E27FC236}">
                <a16:creationId xmlns:a16="http://schemas.microsoft.com/office/drawing/2014/main" id="{85A66FDC-A655-3B4B-AB73-2C65A6CC6AB5}"/>
              </a:ext>
            </a:extLst>
          </p:cNvPr>
          <p:cNvSpPr txBox="1"/>
          <p:nvPr/>
        </p:nvSpPr>
        <p:spPr>
          <a:xfrm>
            <a:off x="7319599" y="1047296"/>
            <a:ext cx="6371771" cy="707886"/>
          </a:xfrm>
          <a:prstGeom prst="rect">
            <a:avLst/>
          </a:prstGeom>
          <a:noFill/>
        </p:spPr>
        <p:txBody>
          <a:bodyPr wrap="square" rtlCol="0">
            <a:spAutoFit/>
          </a:bodyPr>
          <a:lstStyle/>
          <a:p>
            <a:r>
              <a:rPr lang="en-US" sz="4000" dirty="0"/>
              <a:t>U.S. National Archives</a:t>
            </a:r>
          </a:p>
        </p:txBody>
      </p:sp>
    </p:spTree>
    <p:extLst>
      <p:ext uri="{BB962C8B-B14F-4D97-AF65-F5344CB8AC3E}">
        <p14:creationId xmlns:p14="http://schemas.microsoft.com/office/powerpoint/2010/main" val="128635061"/>
      </p:ext>
    </p:extLst>
  </p:cSld>
  <p:clrMapOvr>
    <a:masterClrMapping/>
  </p:clrMapOvr>
  <mc:AlternateContent xmlns:mc="http://schemas.openxmlformats.org/markup-compatibility/2006">
    <mc:Choice xmlns:p14="http://schemas.microsoft.com/office/powerpoint/2010/main" Requires="p14">
      <p:transition spd="slow" p14:dur="2000" advTm="40286"/>
    </mc:Choice>
    <mc:Fallback>
      <p:transition spd="slow" advTm="4028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53F3-FF16-1645-8393-BB696BFD3E72}"/>
              </a:ext>
            </a:extLst>
          </p:cNvPr>
          <p:cNvSpPr>
            <a:spLocks noGrp="1"/>
          </p:cNvSpPr>
          <p:nvPr>
            <p:ph type="title"/>
          </p:nvPr>
        </p:nvSpPr>
        <p:spPr>
          <a:xfrm>
            <a:off x="217715" y="0"/>
            <a:ext cx="5863770" cy="5065486"/>
          </a:xfrm>
        </p:spPr>
        <p:txBody>
          <a:bodyPr>
            <a:normAutofit/>
          </a:bodyPr>
          <a:lstStyle/>
          <a:p>
            <a:r>
              <a:rPr lang="en-US" sz="4000" b="1" dirty="0">
                <a:latin typeface="American Typewriter" panose="02090604020004020304" pitchFamily="18" charset="77"/>
              </a:rPr>
              <a:t>Bureau of Investigation</a:t>
            </a:r>
            <a:br>
              <a:rPr lang="en-US" sz="4000" b="1" dirty="0"/>
            </a:br>
            <a:br>
              <a:rPr lang="en-US" sz="4000" b="1" dirty="0"/>
            </a:br>
            <a:br>
              <a:rPr lang="en-US" sz="4000" b="1" dirty="0"/>
            </a:br>
            <a:r>
              <a:rPr lang="en-US" sz="4000" b="1" dirty="0"/>
              <a:t>—Justice Department in Washington, D.C.</a:t>
            </a:r>
            <a:br>
              <a:rPr lang="en-US" sz="4000" dirty="0"/>
            </a:br>
            <a:br>
              <a:rPr lang="en-US" sz="4000" dirty="0"/>
            </a:br>
            <a:endParaRPr lang="en-US" sz="4000" dirty="0"/>
          </a:p>
        </p:txBody>
      </p:sp>
      <p:sp>
        <p:nvSpPr>
          <p:cNvPr id="5" name="TextBox 4">
            <a:extLst>
              <a:ext uri="{FF2B5EF4-FFF2-40B4-BE49-F238E27FC236}">
                <a16:creationId xmlns:a16="http://schemas.microsoft.com/office/drawing/2014/main" id="{E10C1F6C-51A0-2949-B916-4DC8B1F58F1E}"/>
              </a:ext>
            </a:extLst>
          </p:cNvPr>
          <p:cNvSpPr txBox="1"/>
          <p:nvPr/>
        </p:nvSpPr>
        <p:spPr>
          <a:xfrm>
            <a:off x="6357258" y="188687"/>
            <a:ext cx="5399314" cy="3539430"/>
          </a:xfrm>
          <a:prstGeom prst="rect">
            <a:avLst/>
          </a:prstGeom>
          <a:noFill/>
        </p:spPr>
        <p:txBody>
          <a:bodyPr wrap="square" rtlCol="0">
            <a:spAutoFit/>
          </a:bodyPr>
          <a:lstStyle/>
          <a:p>
            <a:r>
              <a:rPr lang="en-US" sz="4000" dirty="0">
                <a:latin typeface="Lucida Blackletter" pitchFamily="2" charset="77"/>
              </a:rPr>
              <a:t>War Surveillance Office</a:t>
            </a:r>
            <a:br>
              <a:rPr lang="en-US" sz="4000" dirty="0"/>
            </a:br>
            <a:r>
              <a:rPr lang="en-US" sz="4000" i="1" dirty="0"/>
              <a:t>Kriegsüberwachungsamt</a:t>
            </a:r>
            <a:br>
              <a:rPr lang="en-US" sz="4000" dirty="0"/>
            </a:br>
            <a:endParaRPr lang="en-US" sz="2400" dirty="0"/>
          </a:p>
          <a:p>
            <a:r>
              <a:rPr lang="en-US" sz="4000" dirty="0"/>
              <a:t>—Imperial War Ministry in Vienna</a:t>
            </a:r>
          </a:p>
        </p:txBody>
      </p:sp>
      <p:pic>
        <p:nvPicPr>
          <p:cNvPr id="7" name="Picture 6">
            <a:extLst>
              <a:ext uri="{FF2B5EF4-FFF2-40B4-BE49-F238E27FC236}">
                <a16:creationId xmlns:a16="http://schemas.microsoft.com/office/drawing/2014/main" id="{3720FE59-F2C0-6448-BD29-18189C0F19EA}"/>
              </a:ext>
            </a:extLst>
          </p:cNvPr>
          <p:cNvPicPr>
            <a:picLocks noChangeAspect="1"/>
          </p:cNvPicPr>
          <p:nvPr/>
        </p:nvPicPr>
        <p:blipFill>
          <a:blip r:embed="rId2"/>
          <a:stretch>
            <a:fillRect/>
          </a:stretch>
        </p:blipFill>
        <p:spPr>
          <a:xfrm>
            <a:off x="765629" y="3719286"/>
            <a:ext cx="2692400" cy="2692400"/>
          </a:xfrm>
          <a:prstGeom prst="rect">
            <a:avLst/>
          </a:prstGeom>
        </p:spPr>
      </p:pic>
      <p:pic>
        <p:nvPicPr>
          <p:cNvPr id="9" name="Picture 8">
            <a:extLst>
              <a:ext uri="{FF2B5EF4-FFF2-40B4-BE49-F238E27FC236}">
                <a16:creationId xmlns:a16="http://schemas.microsoft.com/office/drawing/2014/main" id="{B26C7641-3D4A-7247-8EF0-B6552C28B18E}"/>
              </a:ext>
            </a:extLst>
          </p:cNvPr>
          <p:cNvPicPr>
            <a:picLocks noChangeAspect="1"/>
          </p:cNvPicPr>
          <p:nvPr/>
        </p:nvPicPr>
        <p:blipFill>
          <a:blip r:embed="rId3"/>
          <a:stretch>
            <a:fillRect/>
          </a:stretch>
        </p:blipFill>
        <p:spPr>
          <a:xfrm>
            <a:off x="7253513" y="3728117"/>
            <a:ext cx="2692400" cy="2692400"/>
          </a:xfrm>
          <a:prstGeom prst="rect">
            <a:avLst/>
          </a:prstGeom>
        </p:spPr>
      </p:pic>
    </p:spTree>
    <p:extLst>
      <p:ext uri="{BB962C8B-B14F-4D97-AF65-F5344CB8AC3E}">
        <p14:creationId xmlns:p14="http://schemas.microsoft.com/office/powerpoint/2010/main" val="3393863160"/>
      </p:ext>
    </p:extLst>
  </p:cSld>
  <p:clrMapOvr>
    <a:masterClrMapping/>
  </p:clrMapOvr>
  <mc:AlternateContent xmlns:mc="http://schemas.openxmlformats.org/markup-compatibility/2006">
    <mc:Choice xmlns:p14="http://schemas.microsoft.com/office/powerpoint/2010/main" Requires="p14">
      <p:transition spd="slow" p14:dur="2000" advTm="25892"/>
    </mc:Choice>
    <mc:Fallback>
      <p:transition spd="slow" advTm="2589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04BD-D1B5-394C-9504-1DFB1FEFB771}"/>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9583AEA2-89C6-8B46-A75B-0E04E7ECE42F}"/>
              </a:ext>
            </a:extLst>
          </p:cNvPr>
          <p:cNvPicPr>
            <a:picLocks noChangeAspect="1"/>
          </p:cNvPicPr>
          <p:nvPr/>
        </p:nvPicPr>
        <p:blipFill>
          <a:blip r:embed="rId2"/>
          <a:stretch>
            <a:fillRect/>
          </a:stretch>
        </p:blipFill>
        <p:spPr>
          <a:xfrm>
            <a:off x="399011" y="232755"/>
            <a:ext cx="11391447" cy="6393909"/>
          </a:xfrm>
          <a:prstGeom prst="rect">
            <a:avLst/>
          </a:prstGeom>
        </p:spPr>
      </p:pic>
    </p:spTree>
    <p:extLst>
      <p:ext uri="{BB962C8B-B14F-4D97-AF65-F5344CB8AC3E}">
        <p14:creationId xmlns:p14="http://schemas.microsoft.com/office/powerpoint/2010/main" val="1772184021"/>
      </p:ext>
    </p:extLst>
  </p:cSld>
  <p:clrMapOvr>
    <a:masterClrMapping/>
  </p:clrMapOvr>
  <mc:AlternateContent xmlns:mc="http://schemas.openxmlformats.org/markup-compatibility/2006">
    <mc:Choice xmlns:p14="http://schemas.microsoft.com/office/powerpoint/2010/main" Requires="p14">
      <p:transition spd="slow" p14:dur="2000" advTm="9930"/>
    </mc:Choice>
    <mc:Fallback>
      <p:transition spd="slow" advTm="993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82000">
              <a:srgbClr val="E4DFE3">
                <a:lumMod val="63000"/>
                <a:lumOff val="37000"/>
              </a:srgb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DEB3-82CA-5347-8460-B6B6412F0073}"/>
              </a:ext>
            </a:extLst>
          </p:cNvPr>
          <p:cNvSpPr>
            <a:spLocks noGrp="1"/>
          </p:cNvSpPr>
          <p:nvPr>
            <p:ph type="title"/>
          </p:nvPr>
        </p:nvSpPr>
        <p:spPr>
          <a:xfrm>
            <a:off x="7534835" y="454772"/>
            <a:ext cx="4155141" cy="6071534"/>
          </a:xfrm>
        </p:spPr>
        <p:txBody>
          <a:bodyPr/>
          <a:lstStyle/>
          <a:p>
            <a:r>
              <a:rPr lang="en-US" b="1" dirty="0">
                <a:solidFill>
                  <a:srgbClr val="C00000"/>
                </a:solidFill>
              </a:rPr>
              <a:t>Field Marshal Leopold von Schleyer </a:t>
            </a:r>
            <a:br>
              <a:rPr lang="en-US" dirty="0"/>
            </a:br>
            <a:br>
              <a:rPr lang="en-US" dirty="0"/>
            </a:br>
            <a:r>
              <a:rPr lang="en-US" dirty="0"/>
              <a:t>head of the War Surveillance Office</a:t>
            </a:r>
          </a:p>
        </p:txBody>
      </p:sp>
      <p:pic>
        <p:nvPicPr>
          <p:cNvPr id="4" name="Picture 3">
            <a:extLst>
              <a:ext uri="{FF2B5EF4-FFF2-40B4-BE49-F238E27FC236}">
                <a16:creationId xmlns:a16="http://schemas.microsoft.com/office/drawing/2014/main" id="{70B3CA96-24A0-8846-B904-1BC11CDCFFD9}"/>
              </a:ext>
            </a:extLst>
          </p:cNvPr>
          <p:cNvPicPr>
            <a:picLocks noChangeAspect="1"/>
          </p:cNvPicPr>
          <p:nvPr/>
        </p:nvPicPr>
        <p:blipFill>
          <a:blip r:embed="rId2"/>
          <a:stretch>
            <a:fillRect/>
          </a:stretch>
        </p:blipFill>
        <p:spPr>
          <a:xfrm>
            <a:off x="0" y="-239465"/>
            <a:ext cx="7534835" cy="7820245"/>
          </a:xfrm>
          <a:prstGeom prst="rect">
            <a:avLst/>
          </a:prstGeom>
        </p:spPr>
      </p:pic>
    </p:spTree>
    <p:extLst>
      <p:ext uri="{BB962C8B-B14F-4D97-AF65-F5344CB8AC3E}">
        <p14:creationId xmlns:p14="http://schemas.microsoft.com/office/powerpoint/2010/main" val="2161469936"/>
      </p:ext>
    </p:extLst>
  </p:cSld>
  <p:clrMapOvr>
    <a:masterClrMapping/>
  </p:clrMapOvr>
  <mc:AlternateContent xmlns:mc="http://schemas.openxmlformats.org/markup-compatibility/2006">
    <mc:Choice xmlns:p14="http://schemas.microsoft.com/office/powerpoint/2010/main" Requires="p14">
      <p:transition spd="slow" p14:dur="2000" advTm="12677"/>
    </mc:Choice>
    <mc:Fallback>
      <p:transition spd="slow" advTm="1267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A3517-DEAE-654C-9B32-FA1F9819D7DD}"/>
              </a:ext>
            </a:extLst>
          </p:cNvPr>
          <p:cNvSpPr>
            <a:spLocks noGrp="1"/>
          </p:cNvSpPr>
          <p:nvPr>
            <p:ph type="title"/>
          </p:nvPr>
        </p:nvSpPr>
        <p:spPr>
          <a:xfrm>
            <a:off x="7046259" y="412375"/>
            <a:ext cx="4840941" cy="5611907"/>
          </a:xfrm>
        </p:spPr>
        <p:txBody>
          <a:bodyPr>
            <a:normAutofit/>
          </a:bodyPr>
          <a:lstStyle/>
          <a:p>
            <a:r>
              <a:rPr lang="en-US" sz="4800" dirty="0">
                <a:solidFill>
                  <a:srgbClr val="C00000"/>
                </a:solidFill>
                <a:latin typeface="American Typewriter" panose="02090604020004020304" pitchFamily="18" charset="77"/>
              </a:rPr>
              <a:t>”the Chief,” </a:t>
            </a:r>
            <a:br>
              <a:rPr lang="en-US" sz="4800" dirty="0">
                <a:solidFill>
                  <a:schemeClr val="accent5">
                    <a:lumMod val="50000"/>
                  </a:schemeClr>
                </a:solidFill>
                <a:latin typeface="American Typewriter" panose="02090604020004020304" pitchFamily="18" charset="77"/>
              </a:rPr>
            </a:br>
            <a:br>
              <a:rPr lang="en-US" sz="4800" dirty="0">
                <a:solidFill>
                  <a:schemeClr val="accent5">
                    <a:lumMod val="50000"/>
                  </a:schemeClr>
                </a:solidFill>
                <a:latin typeface="American Typewriter" panose="02090604020004020304" pitchFamily="18" charset="77"/>
              </a:rPr>
            </a:br>
            <a:r>
              <a:rPr lang="en-US" sz="4800" dirty="0">
                <a:solidFill>
                  <a:schemeClr val="accent5">
                    <a:lumMod val="50000"/>
                  </a:schemeClr>
                </a:solidFill>
                <a:latin typeface="American Typewriter" panose="02090604020004020304" pitchFamily="18" charset="77"/>
              </a:rPr>
              <a:t>Bruce Bielaski </a:t>
            </a:r>
            <a:br>
              <a:rPr lang="en-US" sz="4800" dirty="0">
                <a:solidFill>
                  <a:schemeClr val="accent5">
                    <a:lumMod val="50000"/>
                  </a:schemeClr>
                </a:solidFill>
                <a:latin typeface="American Typewriter" panose="02090604020004020304" pitchFamily="18" charset="77"/>
              </a:rPr>
            </a:br>
            <a:br>
              <a:rPr lang="en-US" sz="4800" dirty="0">
                <a:solidFill>
                  <a:schemeClr val="accent5">
                    <a:lumMod val="50000"/>
                  </a:schemeClr>
                </a:solidFill>
                <a:latin typeface="American Typewriter" panose="02090604020004020304" pitchFamily="18" charset="77"/>
              </a:rPr>
            </a:br>
            <a:r>
              <a:rPr lang="en-US" sz="4800" dirty="0">
                <a:solidFill>
                  <a:schemeClr val="accent5">
                    <a:lumMod val="50000"/>
                  </a:schemeClr>
                </a:solidFill>
                <a:latin typeface="American Typewriter" panose="02090604020004020304" pitchFamily="18" charset="77"/>
              </a:rPr>
              <a:t>Director of the BOI</a:t>
            </a:r>
          </a:p>
        </p:txBody>
      </p:sp>
      <p:pic>
        <p:nvPicPr>
          <p:cNvPr id="5" name="Picture 4">
            <a:extLst>
              <a:ext uri="{FF2B5EF4-FFF2-40B4-BE49-F238E27FC236}">
                <a16:creationId xmlns:a16="http://schemas.microsoft.com/office/drawing/2014/main" id="{057CBBF5-BEB7-A04E-AC33-5D74046157CD}"/>
              </a:ext>
            </a:extLst>
          </p:cNvPr>
          <p:cNvPicPr>
            <a:picLocks noChangeAspect="1"/>
          </p:cNvPicPr>
          <p:nvPr/>
        </p:nvPicPr>
        <p:blipFill>
          <a:blip r:embed="rId2"/>
          <a:stretch>
            <a:fillRect/>
          </a:stretch>
        </p:blipFill>
        <p:spPr>
          <a:xfrm>
            <a:off x="555811" y="184719"/>
            <a:ext cx="5289175" cy="6529846"/>
          </a:xfrm>
          <a:prstGeom prst="rect">
            <a:avLst/>
          </a:prstGeom>
        </p:spPr>
      </p:pic>
    </p:spTree>
    <p:extLst>
      <p:ext uri="{BB962C8B-B14F-4D97-AF65-F5344CB8AC3E}">
        <p14:creationId xmlns:p14="http://schemas.microsoft.com/office/powerpoint/2010/main" val="336926251"/>
      </p:ext>
    </p:extLst>
  </p:cSld>
  <p:clrMapOvr>
    <a:masterClrMapping/>
  </p:clrMapOvr>
  <mc:AlternateContent xmlns:mc="http://schemas.openxmlformats.org/markup-compatibility/2006">
    <mc:Choice xmlns:p14="http://schemas.microsoft.com/office/powerpoint/2010/main" Requires="p14">
      <p:transition spd="slow" p14:dur="2000" advTm="16382"/>
    </mc:Choice>
    <mc:Fallback>
      <p:transition spd="slow" advTm="1638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narHorz">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A831-F223-6740-BD2C-681537E5A815}"/>
              </a:ext>
            </a:extLst>
          </p:cNvPr>
          <p:cNvSpPr>
            <a:spLocks noGrp="1"/>
          </p:cNvSpPr>
          <p:nvPr>
            <p:ph type="title"/>
          </p:nvPr>
        </p:nvSpPr>
        <p:spPr>
          <a:xfrm>
            <a:off x="7200899" y="789668"/>
            <a:ext cx="2911929" cy="4876346"/>
          </a:xfrm>
          <a:noFill/>
        </p:spPr>
        <p:txBody>
          <a:bodyPr/>
          <a:lstStyle/>
          <a:p>
            <a:r>
              <a:rPr lang="en-US" b="1" i="1" dirty="0">
                <a:latin typeface="+mn-lt"/>
              </a:rPr>
              <a:t>J. Edgar Hoover</a:t>
            </a:r>
            <a:br>
              <a:rPr lang="en-US" b="1" i="1" dirty="0">
                <a:latin typeface="+mn-lt"/>
              </a:rPr>
            </a:br>
            <a:r>
              <a:rPr lang="en-US" b="1" i="1" dirty="0">
                <a:latin typeface="+mn-lt"/>
              </a:rPr>
              <a:t>just after WWI</a:t>
            </a:r>
          </a:p>
        </p:txBody>
      </p:sp>
      <p:pic>
        <p:nvPicPr>
          <p:cNvPr id="5" name="Picture 4">
            <a:extLst>
              <a:ext uri="{FF2B5EF4-FFF2-40B4-BE49-F238E27FC236}">
                <a16:creationId xmlns:a16="http://schemas.microsoft.com/office/drawing/2014/main" id="{685CF9C3-6FEF-174C-95D1-DC97C95AE23A}"/>
              </a:ext>
            </a:extLst>
          </p:cNvPr>
          <p:cNvPicPr>
            <a:picLocks noChangeAspect="1"/>
          </p:cNvPicPr>
          <p:nvPr/>
        </p:nvPicPr>
        <p:blipFill>
          <a:blip r:embed="rId2"/>
          <a:stretch>
            <a:fillRect/>
          </a:stretch>
        </p:blipFill>
        <p:spPr>
          <a:xfrm>
            <a:off x="783772" y="365125"/>
            <a:ext cx="4914900" cy="6182264"/>
          </a:xfrm>
          <a:prstGeom prst="rect">
            <a:avLst/>
          </a:prstGeom>
        </p:spPr>
      </p:pic>
    </p:spTree>
    <p:extLst>
      <p:ext uri="{BB962C8B-B14F-4D97-AF65-F5344CB8AC3E}">
        <p14:creationId xmlns:p14="http://schemas.microsoft.com/office/powerpoint/2010/main" val="1052316315"/>
      </p:ext>
    </p:extLst>
  </p:cSld>
  <p:clrMapOvr>
    <a:masterClrMapping/>
  </p:clrMapOvr>
  <mc:AlternateContent xmlns:mc="http://schemas.openxmlformats.org/markup-compatibility/2006">
    <mc:Choice xmlns:p14="http://schemas.microsoft.com/office/powerpoint/2010/main" Requires="p14">
      <p:transition spd="slow" p14:dur="2000" advTm="19457"/>
    </mc:Choice>
    <mc:Fallback>
      <p:transition spd="slow" advTm="1945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8052</TotalTime>
  <Words>340</Words>
  <Application>Microsoft Macintosh PowerPoint</Application>
  <PresentationFormat>Widescreen</PresentationFormat>
  <Paragraphs>33</Paragraphs>
  <Slides>39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American Typewriter</vt:lpstr>
      <vt:lpstr>Arial</vt:lpstr>
      <vt:lpstr>Calibri</vt:lpstr>
      <vt:lpstr>Calibri Light</vt:lpstr>
      <vt:lpstr>Century Gothic</vt:lpstr>
      <vt:lpstr>Chalkboard</vt:lpstr>
      <vt:lpstr>Consolas</vt:lpstr>
      <vt:lpstr>Lucida Blackletter</vt:lpstr>
      <vt:lpstr>Office Theme</vt:lpstr>
      <vt:lpstr> Surveillance and Internment of Enemy Civilians and Others During World War I </vt:lpstr>
      <vt:lpstr>U.S. Reconcentrado camp for interning civilians in the Philippines, c. 1900</vt:lpstr>
      <vt:lpstr>Civilian internees, World War I</vt:lpstr>
      <vt:lpstr>Austrian State Archives</vt:lpstr>
      <vt:lpstr>Bureau of Investigation   —Justice Department in Washington, D.C.  </vt:lpstr>
      <vt:lpstr>PowerPoint Presentation</vt:lpstr>
      <vt:lpstr>Field Marshal Leopold von Schleyer   head of the War Surveillance Office</vt:lpstr>
      <vt:lpstr>”the Chief,”   Bruce Bielaski   Director of the BOI</vt:lpstr>
      <vt:lpstr>J. Edgar Hoover just after WWI</vt:lpstr>
      <vt:lpstr>PowerPoint Presentation</vt:lpstr>
      <vt:lpstr>PowerPoint Presentation</vt:lpstr>
      <vt:lpstr>PowerPoint Presentation</vt:lpstr>
      <vt:lpstr>PowerPoint Presentation</vt:lpstr>
      <vt:lpstr>Bureaucrats Produce Security at the Kriegsüberwachungsamt, 1917</vt:lpstr>
      <vt:lpstr>Showing Them Up--See the Herald’s Enemy Alien List</vt:lpstr>
      <vt:lpstr>American Protective League:  Volunteer Patriot ID</vt:lpstr>
      <vt:lpstr>American Protective League:  Patriotic Snoopers Complete With Badges</vt:lpstr>
      <vt:lpstr>Thalerhof Internment Camp, Austria</vt:lpstr>
      <vt:lpstr>Inside Thalerhof Internment camp    </vt:lpstr>
      <vt:lpstr>Internee art: Fort Oglethorpe Internment Camp, Georgia</vt:lpstr>
      <vt:lpstr>Fort Oglethorpe, GA</vt:lpstr>
      <vt:lpstr>PowerPoint Presentation</vt:lpstr>
      <vt:lpstr>PowerPoint Presentation</vt:lpstr>
      <vt:lpstr>PowerPoint Presentation</vt:lpstr>
      <vt:lpstr>At Fort McPherson Internment Camp, Georgia</vt:lpstr>
      <vt:lpstr>PowerPoint Presentation</vt:lpstr>
      <vt:lpstr>Karl Muck, Conductor, Boston Symphony    Fort Oglethorpe Camp </vt:lpstr>
      <vt:lpstr>PowerPoint Presentation</vt:lpstr>
      <vt:lpstr>Justice Dept. opinion in a petition for release…</vt:lpstr>
      <vt:lpstr>PowerPoint Presentation</vt:lpstr>
      <vt:lpstr>PowerPoint Presentation</vt:lpstr>
      <vt:lpstr>Mises in Omnipotent Government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to Omnipotent Government: Surveillance and Internment of Enemy Civilians and Others During World War I </dc:title>
  <dc:creator>Hunt Tooley</dc:creator>
  <cp:lastModifiedBy>Hunt Tooley</cp:lastModifiedBy>
  <cp:revision>74</cp:revision>
  <dcterms:created xsi:type="dcterms:W3CDTF">2020-02-08T19:22:32Z</dcterms:created>
  <dcterms:modified xsi:type="dcterms:W3CDTF">2020-03-29T20:37:43Z</dcterms:modified>
</cp:coreProperties>
</file>